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DFE143-CAD8-4B14-8864-0069CA6DBEEA}" v="34" dt="2024-07-14T17:09:22.9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an Jimenez" userId="faf169cc9a831431" providerId="LiveId" clId="{A6DFE143-CAD8-4B14-8864-0069CA6DBEEA}"/>
    <pc:docChg chg="undo custSel addSld delSld modSld">
      <pc:chgData name="Jean Jimenez" userId="faf169cc9a831431" providerId="LiveId" clId="{A6DFE143-CAD8-4B14-8864-0069CA6DBEEA}" dt="2024-07-14T17:11:38.262" v="2160" actId="26606"/>
      <pc:docMkLst>
        <pc:docMk/>
      </pc:docMkLst>
      <pc:sldChg chg="addSp modSp new mod setBg">
        <pc:chgData name="Jean Jimenez" userId="faf169cc9a831431" providerId="LiveId" clId="{A6DFE143-CAD8-4B14-8864-0069CA6DBEEA}" dt="2024-07-14T17:05:25.023" v="2137" actId="404"/>
        <pc:sldMkLst>
          <pc:docMk/>
          <pc:sldMk cId="2804846060" sldId="256"/>
        </pc:sldMkLst>
        <pc:spChg chg="mod">
          <ac:chgData name="Jean Jimenez" userId="faf169cc9a831431" providerId="LiveId" clId="{A6DFE143-CAD8-4B14-8864-0069CA6DBEEA}" dt="2024-07-14T17:05:25.023" v="2137" actId="404"/>
          <ac:spMkLst>
            <pc:docMk/>
            <pc:sldMk cId="2804846060" sldId="256"/>
            <ac:spMk id="2" creationId="{F16452CB-043E-86BD-8E42-0CEA5A0A2BB4}"/>
          </ac:spMkLst>
        </pc:spChg>
        <pc:spChg chg="mod">
          <ac:chgData name="Jean Jimenez" userId="faf169cc9a831431" providerId="LiveId" clId="{A6DFE143-CAD8-4B14-8864-0069CA6DBEEA}" dt="2024-07-14T17:05:15.083" v="2130" actId="26606"/>
          <ac:spMkLst>
            <pc:docMk/>
            <pc:sldMk cId="2804846060" sldId="256"/>
            <ac:spMk id="3" creationId="{A7FE87D5-0776-3DE4-45C2-FE1BF7DD16C6}"/>
          </ac:spMkLst>
        </pc:spChg>
        <pc:picChg chg="add mod">
          <ac:chgData name="Jean Jimenez" userId="faf169cc9a831431" providerId="LiveId" clId="{A6DFE143-CAD8-4B14-8864-0069CA6DBEEA}" dt="2024-07-14T17:05:15.083" v="2130" actId="26606"/>
          <ac:picMkLst>
            <pc:docMk/>
            <pc:sldMk cId="2804846060" sldId="256"/>
            <ac:picMk id="5" creationId="{D0F1A6C0-5CD0-2FFB-A064-2D6FE9B10376}"/>
          </ac:picMkLst>
        </pc:picChg>
      </pc:sldChg>
      <pc:sldChg chg="addSp delSp modSp new mod setBg setClrOvrMap">
        <pc:chgData name="Jean Jimenez" userId="faf169cc9a831431" providerId="LiveId" clId="{A6DFE143-CAD8-4B14-8864-0069CA6DBEEA}" dt="2024-07-14T17:04:36.065" v="2128" actId="26606"/>
        <pc:sldMkLst>
          <pc:docMk/>
          <pc:sldMk cId="2813534792" sldId="257"/>
        </pc:sldMkLst>
        <pc:spChg chg="mod">
          <ac:chgData name="Jean Jimenez" userId="faf169cc9a831431" providerId="LiveId" clId="{A6DFE143-CAD8-4B14-8864-0069CA6DBEEA}" dt="2024-07-14T17:04:36.065" v="2128" actId="26606"/>
          <ac:spMkLst>
            <pc:docMk/>
            <pc:sldMk cId="2813534792" sldId="257"/>
            <ac:spMk id="2" creationId="{E0F932EE-C63F-02D6-3089-2523F29D14F0}"/>
          </ac:spMkLst>
        </pc:spChg>
        <pc:spChg chg="mod">
          <ac:chgData name="Jean Jimenez" userId="faf169cc9a831431" providerId="LiveId" clId="{A6DFE143-CAD8-4B14-8864-0069CA6DBEEA}" dt="2024-07-14T17:04:36.065" v="2128" actId="26606"/>
          <ac:spMkLst>
            <pc:docMk/>
            <pc:sldMk cId="2813534792" sldId="257"/>
            <ac:spMk id="3" creationId="{C8969B20-D80B-31E6-6692-F688BD86B5FA}"/>
          </ac:spMkLst>
        </pc:spChg>
        <pc:spChg chg="del">
          <ac:chgData name="Jean Jimenez" userId="faf169cc9a831431" providerId="LiveId" clId="{A6DFE143-CAD8-4B14-8864-0069CA6DBEEA}" dt="2024-07-14T17:03:04.039" v="2124"/>
          <ac:spMkLst>
            <pc:docMk/>
            <pc:sldMk cId="2813534792" sldId="257"/>
            <ac:spMk id="4" creationId="{2EF2FD04-431D-7A1D-9203-DFC774C7B3D7}"/>
          </ac:spMkLst>
        </pc:spChg>
        <pc:spChg chg="add del mod">
          <ac:chgData name="Jean Jimenez" userId="faf169cc9a831431" providerId="LiveId" clId="{A6DFE143-CAD8-4B14-8864-0069CA6DBEEA}" dt="2024-07-14T17:04:30.771" v="2127" actId="931"/>
          <ac:spMkLst>
            <pc:docMk/>
            <pc:sldMk cId="2813534792" sldId="257"/>
            <ac:spMk id="5" creationId="{17EA14E9-2D3B-76ED-C3FC-F57BFD8FB82C}"/>
          </ac:spMkLst>
        </pc:spChg>
        <pc:spChg chg="add">
          <ac:chgData name="Jean Jimenez" userId="faf169cc9a831431" providerId="LiveId" clId="{A6DFE143-CAD8-4B14-8864-0069CA6DBEEA}" dt="2024-07-14T17:04:36.065" v="2128" actId="26606"/>
          <ac:spMkLst>
            <pc:docMk/>
            <pc:sldMk cId="2813534792" sldId="257"/>
            <ac:spMk id="12" creationId="{9EBB507A-4CD7-4FB2-A45B-AA83624A236B}"/>
          </ac:spMkLst>
        </pc:spChg>
        <pc:spChg chg="add">
          <ac:chgData name="Jean Jimenez" userId="faf169cc9a831431" providerId="LiveId" clId="{A6DFE143-CAD8-4B14-8864-0069CA6DBEEA}" dt="2024-07-14T17:04:36.065" v="2128" actId="26606"/>
          <ac:spMkLst>
            <pc:docMk/>
            <pc:sldMk cId="2813534792" sldId="257"/>
            <ac:spMk id="14" creationId="{27CB19DE-D478-4EF9-A63B-D47EC43BA2DD}"/>
          </ac:spMkLst>
        </pc:spChg>
        <pc:spChg chg="add">
          <ac:chgData name="Jean Jimenez" userId="faf169cc9a831431" providerId="LiveId" clId="{A6DFE143-CAD8-4B14-8864-0069CA6DBEEA}" dt="2024-07-14T17:04:36.065" v="2128" actId="26606"/>
          <ac:spMkLst>
            <pc:docMk/>
            <pc:sldMk cId="2813534792" sldId="257"/>
            <ac:spMk id="16" creationId="{EBECC3BA-A694-43D5-A273-058C61324B18}"/>
          </ac:spMkLst>
        </pc:spChg>
        <pc:spChg chg="add">
          <ac:chgData name="Jean Jimenez" userId="faf169cc9a831431" providerId="LiveId" clId="{A6DFE143-CAD8-4B14-8864-0069CA6DBEEA}" dt="2024-07-14T17:04:36.065" v="2128" actId="26606"/>
          <ac:spMkLst>
            <pc:docMk/>
            <pc:sldMk cId="2813534792" sldId="257"/>
            <ac:spMk id="18" creationId="{5D814221-FA17-46FD-8AE3-60C5535F6DB3}"/>
          </ac:spMkLst>
        </pc:spChg>
        <pc:picChg chg="add mod ord">
          <ac:chgData name="Jean Jimenez" userId="faf169cc9a831431" providerId="LiveId" clId="{A6DFE143-CAD8-4B14-8864-0069CA6DBEEA}" dt="2024-07-14T17:04:36.065" v="2128" actId="26606"/>
          <ac:picMkLst>
            <pc:docMk/>
            <pc:sldMk cId="2813534792" sldId="257"/>
            <ac:picMk id="7" creationId="{DF220A38-422B-572A-1D77-330BC2259F57}"/>
          </ac:picMkLst>
        </pc:picChg>
      </pc:sldChg>
      <pc:sldChg chg="new del">
        <pc:chgData name="Jean Jimenez" userId="faf169cc9a831431" providerId="LiveId" clId="{A6DFE143-CAD8-4B14-8864-0069CA6DBEEA}" dt="2024-07-14T16:03:51.875" v="513" actId="47"/>
        <pc:sldMkLst>
          <pc:docMk/>
          <pc:sldMk cId="285084947" sldId="258"/>
        </pc:sldMkLst>
      </pc:sldChg>
      <pc:sldChg chg="addSp modSp new mod setBg">
        <pc:chgData name="Jean Jimenez" userId="faf169cc9a831431" providerId="LiveId" clId="{A6DFE143-CAD8-4B14-8864-0069CA6DBEEA}" dt="2024-07-14T17:10:21.990" v="2157" actId="26606"/>
        <pc:sldMkLst>
          <pc:docMk/>
          <pc:sldMk cId="2308822120" sldId="258"/>
        </pc:sldMkLst>
        <pc:spChg chg="mod">
          <ac:chgData name="Jean Jimenez" userId="faf169cc9a831431" providerId="LiveId" clId="{A6DFE143-CAD8-4B14-8864-0069CA6DBEEA}" dt="2024-07-14T17:10:21.990" v="2157" actId="26606"/>
          <ac:spMkLst>
            <pc:docMk/>
            <pc:sldMk cId="2308822120" sldId="258"/>
            <ac:spMk id="2" creationId="{B9C0CE2B-E95D-55AC-D8BA-71A4A9A71827}"/>
          </ac:spMkLst>
        </pc:spChg>
        <pc:spChg chg="mod">
          <ac:chgData name="Jean Jimenez" userId="faf169cc9a831431" providerId="LiveId" clId="{A6DFE143-CAD8-4B14-8864-0069CA6DBEEA}" dt="2024-07-14T17:10:21.990" v="2157" actId="26606"/>
          <ac:spMkLst>
            <pc:docMk/>
            <pc:sldMk cId="2308822120" sldId="258"/>
            <ac:spMk id="3" creationId="{BFBEC6CC-DBD8-7025-A5B7-DF906153F40F}"/>
          </ac:spMkLst>
        </pc:spChg>
        <pc:picChg chg="add">
          <ac:chgData name="Jean Jimenez" userId="faf169cc9a831431" providerId="LiveId" clId="{A6DFE143-CAD8-4B14-8864-0069CA6DBEEA}" dt="2024-07-14T17:10:21.990" v="2157" actId="26606"/>
          <ac:picMkLst>
            <pc:docMk/>
            <pc:sldMk cId="2308822120" sldId="258"/>
            <ac:picMk id="5" creationId="{D4691A6F-14F3-EF34-2761-0721EA5C8EE7}"/>
          </ac:picMkLst>
        </pc:picChg>
      </pc:sldChg>
      <pc:sldChg chg="addSp delSp modSp new mod">
        <pc:chgData name="Jean Jimenez" userId="faf169cc9a831431" providerId="LiveId" clId="{A6DFE143-CAD8-4B14-8864-0069CA6DBEEA}" dt="2024-07-14T16:07:18.608" v="631" actId="1076"/>
        <pc:sldMkLst>
          <pc:docMk/>
          <pc:sldMk cId="1283772372" sldId="259"/>
        </pc:sldMkLst>
        <pc:spChg chg="mod">
          <ac:chgData name="Jean Jimenez" userId="faf169cc9a831431" providerId="LiveId" clId="{A6DFE143-CAD8-4B14-8864-0069CA6DBEEA}" dt="2024-07-14T16:06:31.928" v="626" actId="20577"/>
          <ac:spMkLst>
            <pc:docMk/>
            <pc:sldMk cId="1283772372" sldId="259"/>
            <ac:spMk id="2" creationId="{75289AE2-F6EE-F53A-2EE4-EABA818AFE4C}"/>
          </ac:spMkLst>
        </pc:spChg>
        <pc:spChg chg="del">
          <ac:chgData name="Jean Jimenez" userId="faf169cc9a831431" providerId="LiveId" clId="{A6DFE143-CAD8-4B14-8864-0069CA6DBEEA}" dt="2024-07-14T16:07:08.858" v="627" actId="931"/>
          <ac:spMkLst>
            <pc:docMk/>
            <pc:sldMk cId="1283772372" sldId="259"/>
            <ac:spMk id="3" creationId="{13FDBC88-B013-9A9A-7A70-B355571A4B36}"/>
          </ac:spMkLst>
        </pc:spChg>
        <pc:picChg chg="add mod">
          <ac:chgData name="Jean Jimenez" userId="faf169cc9a831431" providerId="LiveId" clId="{A6DFE143-CAD8-4B14-8864-0069CA6DBEEA}" dt="2024-07-14T16:07:18.608" v="631" actId="1076"/>
          <ac:picMkLst>
            <pc:docMk/>
            <pc:sldMk cId="1283772372" sldId="259"/>
            <ac:picMk id="5" creationId="{BFC86350-4D21-5277-FE28-17C324B1C70C}"/>
          </ac:picMkLst>
        </pc:picChg>
      </pc:sldChg>
      <pc:sldChg chg="addSp delSp modSp new mod setBg">
        <pc:chgData name="Jean Jimenez" userId="faf169cc9a831431" providerId="LiveId" clId="{A6DFE143-CAD8-4B14-8864-0069CA6DBEEA}" dt="2024-07-14T16:40:35.646" v="1284" actId="12385"/>
        <pc:sldMkLst>
          <pc:docMk/>
          <pc:sldMk cId="1807682312" sldId="260"/>
        </pc:sldMkLst>
        <pc:spChg chg="mod">
          <ac:chgData name="Jean Jimenez" userId="faf169cc9a831431" providerId="LiveId" clId="{A6DFE143-CAD8-4B14-8864-0069CA6DBEEA}" dt="2024-07-14T16:11:55.074" v="636" actId="20577"/>
          <ac:spMkLst>
            <pc:docMk/>
            <pc:sldMk cId="1807682312" sldId="260"/>
            <ac:spMk id="2" creationId="{BA8D6C0C-C99F-63AF-F3FD-346F52FA211B}"/>
          </ac:spMkLst>
        </pc:spChg>
        <pc:spChg chg="del">
          <ac:chgData name="Jean Jimenez" userId="faf169cc9a831431" providerId="LiveId" clId="{A6DFE143-CAD8-4B14-8864-0069CA6DBEEA}" dt="2024-07-14T16:11:28.422" v="633"/>
          <ac:spMkLst>
            <pc:docMk/>
            <pc:sldMk cId="1807682312" sldId="260"/>
            <ac:spMk id="3" creationId="{FAF685CA-E546-DB39-5668-18E3F99F4023}"/>
          </ac:spMkLst>
        </pc:spChg>
        <pc:spChg chg="add">
          <ac:chgData name="Jean Jimenez" userId="faf169cc9a831431" providerId="LiveId" clId="{A6DFE143-CAD8-4B14-8864-0069CA6DBEEA}" dt="2024-07-14T16:11:38.468" v="634" actId="26606"/>
          <ac:spMkLst>
            <pc:docMk/>
            <pc:sldMk cId="1807682312" sldId="260"/>
            <ac:spMk id="9" creationId="{98631A13-5CE6-4934-956A-8EBF19C149B3}"/>
          </ac:spMkLst>
        </pc:spChg>
        <pc:graphicFrameChg chg="add mod modGraphic">
          <ac:chgData name="Jean Jimenez" userId="faf169cc9a831431" providerId="LiveId" clId="{A6DFE143-CAD8-4B14-8864-0069CA6DBEEA}" dt="2024-07-14T16:40:35.646" v="1284" actId="12385"/>
          <ac:graphicFrameMkLst>
            <pc:docMk/>
            <pc:sldMk cId="1807682312" sldId="260"/>
            <ac:graphicFrameMk id="4" creationId="{4DE4A3FA-7B21-9A3E-9DA0-9C29979DA870}"/>
          </ac:graphicFrameMkLst>
        </pc:graphicFrameChg>
      </pc:sldChg>
      <pc:sldChg chg="delSp modSp add mod setBg delDesignElem">
        <pc:chgData name="Jean Jimenez" userId="faf169cc9a831431" providerId="LiveId" clId="{A6DFE143-CAD8-4B14-8864-0069CA6DBEEA}" dt="2024-07-14T16:40:29.579" v="1282" actId="12385"/>
        <pc:sldMkLst>
          <pc:docMk/>
          <pc:sldMk cId="1919882751" sldId="261"/>
        </pc:sldMkLst>
        <pc:spChg chg="mod">
          <ac:chgData name="Jean Jimenez" userId="faf169cc9a831431" providerId="LiveId" clId="{A6DFE143-CAD8-4B14-8864-0069CA6DBEEA}" dt="2024-07-14T16:12:40.954" v="643"/>
          <ac:spMkLst>
            <pc:docMk/>
            <pc:sldMk cId="1919882751" sldId="261"/>
            <ac:spMk id="2" creationId="{BA8D6C0C-C99F-63AF-F3FD-346F52FA211B}"/>
          </ac:spMkLst>
        </pc:spChg>
        <pc:spChg chg="del">
          <ac:chgData name="Jean Jimenez" userId="faf169cc9a831431" providerId="LiveId" clId="{A6DFE143-CAD8-4B14-8864-0069CA6DBEEA}" dt="2024-07-14T16:11:59.987" v="638"/>
          <ac:spMkLst>
            <pc:docMk/>
            <pc:sldMk cId="1919882751" sldId="261"/>
            <ac:spMk id="9" creationId="{98631A13-5CE6-4934-956A-8EBF19C149B3}"/>
          </ac:spMkLst>
        </pc:spChg>
        <pc:graphicFrameChg chg="mod modGraphic">
          <ac:chgData name="Jean Jimenez" userId="faf169cc9a831431" providerId="LiveId" clId="{A6DFE143-CAD8-4B14-8864-0069CA6DBEEA}" dt="2024-07-14T16:40:29.579" v="1282" actId="12385"/>
          <ac:graphicFrameMkLst>
            <pc:docMk/>
            <pc:sldMk cId="1919882751" sldId="261"/>
            <ac:graphicFrameMk id="4" creationId="{4DE4A3FA-7B21-9A3E-9DA0-9C29979DA870}"/>
          </ac:graphicFrameMkLst>
        </pc:graphicFrameChg>
      </pc:sldChg>
      <pc:sldChg chg="addSp modSp new mod setBg">
        <pc:chgData name="Jean Jimenez" userId="faf169cc9a831431" providerId="LiveId" clId="{A6DFE143-CAD8-4B14-8864-0069CA6DBEEA}" dt="2024-07-14T17:07:48.698" v="2139" actId="26606"/>
        <pc:sldMkLst>
          <pc:docMk/>
          <pc:sldMk cId="962212892" sldId="262"/>
        </pc:sldMkLst>
        <pc:spChg chg="mod">
          <ac:chgData name="Jean Jimenez" userId="faf169cc9a831431" providerId="LiveId" clId="{A6DFE143-CAD8-4B14-8864-0069CA6DBEEA}" dt="2024-07-14T17:07:48.698" v="2139" actId="26606"/>
          <ac:spMkLst>
            <pc:docMk/>
            <pc:sldMk cId="962212892" sldId="262"/>
            <ac:spMk id="2" creationId="{2365DC20-0638-6C04-8FE3-F9E8B31066EA}"/>
          </ac:spMkLst>
        </pc:spChg>
        <pc:spChg chg="mod">
          <ac:chgData name="Jean Jimenez" userId="faf169cc9a831431" providerId="LiveId" clId="{A6DFE143-CAD8-4B14-8864-0069CA6DBEEA}" dt="2024-07-14T17:07:48.698" v="2139" actId="26606"/>
          <ac:spMkLst>
            <pc:docMk/>
            <pc:sldMk cId="962212892" sldId="262"/>
            <ac:spMk id="3" creationId="{410A1A49-0BF3-AC6A-51F7-DAC8255F474B}"/>
          </ac:spMkLst>
        </pc:spChg>
        <pc:picChg chg="add mod">
          <ac:chgData name="Jean Jimenez" userId="faf169cc9a831431" providerId="LiveId" clId="{A6DFE143-CAD8-4B14-8864-0069CA6DBEEA}" dt="2024-07-14T17:07:48.698" v="2139" actId="26606"/>
          <ac:picMkLst>
            <pc:docMk/>
            <pc:sldMk cId="962212892" sldId="262"/>
            <ac:picMk id="5" creationId="{1601E6A3-E0EC-0582-188B-D192C925C127}"/>
          </ac:picMkLst>
        </pc:picChg>
      </pc:sldChg>
      <pc:sldChg chg="addSp delSp modSp new mod">
        <pc:chgData name="Jean Jimenez" userId="faf169cc9a831431" providerId="LiveId" clId="{A6DFE143-CAD8-4B14-8864-0069CA6DBEEA}" dt="2024-07-14T16:15:01.877" v="949" actId="22"/>
        <pc:sldMkLst>
          <pc:docMk/>
          <pc:sldMk cId="647336085" sldId="263"/>
        </pc:sldMkLst>
        <pc:spChg chg="mod">
          <ac:chgData name="Jean Jimenez" userId="faf169cc9a831431" providerId="LiveId" clId="{A6DFE143-CAD8-4B14-8864-0069CA6DBEEA}" dt="2024-07-14T16:14:56.634" v="948" actId="20577"/>
          <ac:spMkLst>
            <pc:docMk/>
            <pc:sldMk cId="647336085" sldId="263"/>
            <ac:spMk id="2" creationId="{FB2A6D41-A0EE-065D-5B43-ED8D0EAAD34B}"/>
          </ac:spMkLst>
        </pc:spChg>
        <pc:spChg chg="del">
          <ac:chgData name="Jean Jimenez" userId="faf169cc9a831431" providerId="LiveId" clId="{A6DFE143-CAD8-4B14-8864-0069CA6DBEEA}" dt="2024-07-14T16:15:01.877" v="949" actId="22"/>
          <ac:spMkLst>
            <pc:docMk/>
            <pc:sldMk cId="647336085" sldId="263"/>
            <ac:spMk id="3" creationId="{F76779BD-2CE6-1177-12BA-9832770B59EC}"/>
          </ac:spMkLst>
        </pc:spChg>
        <pc:picChg chg="add mod ord">
          <ac:chgData name="Jean Jimenez" userId="faf169cc9a831431" providerId="LiveId" clId="{A6DFE143-CAD8-4B14-8864-0069CA6DBEEA}" dt="2024-07-14T16:15:01.877" v="949" actId="22"/>
          <ac:picMkLst>
            <pc:docMk/>
            <pc:sldMk cId="647336085" sldId="263"/>
            <ac:picMk id="5" creationId="{7B6E5E02-B292-DF8F-3DBD-D3460A915C95}"/>
          </ac:picMkLst>
        </pc:picChg>
      </pc:sldChg>
      <pc:sldChg chg="addSp delSp modSp add mod">
        <pc:chgData name="Jean Jimenez" userId="faf169cc9a831431" providerId="LiveId" clId="{A6DFE143-CAD8-4B14-8864-0069CA6DBEEA}" dt="2024-07-14T16:15:17.472" v="954" actId="22"/>
        <pc:sldMkLst>
          <pc:docMk/>
          <pc:sldMk cId="991281070" sldId="264"/>
        </pc:sldMkLst>
        <pc:spChg chg="add del mod">
          <ac:chgData name="Jean Jimenez" userId="faf169cc9a831431" providerId="LiveId" clId="{A6DFE143-CAD8-4B14-8864-0069CA6DBEEA}" dt="2024-07-14T16:15:17.472" v="954" actId="22"/>
          <ac:spMkLst>
            <pc:docMk/>
            <pc:sldMk cId="991281070" sldId="264"/>
            <ac:spMk id="4" creationId="{F3F444B6-D750-51F2-5AE9-5F4E8767680B}"/>
          </ac:spMkLst>
        </pc:spChg>
        <pc:picChg chg="del">
          <ac:chgData name="Jean Jimenez" userId="faf169cc9a831431" providerId="LiveId" clId="{A6DFE143-CAD8-4B14-8864-0069CA6DBEEA}" dt="2024-07-14T16:15:14.720" v="951" actId="478"/>
          <ac:picMkLst>
            <pc:docMk/>
            <pc:sldMk cId="991281070" sldId="264"/>
            <ac:picMk id="5" creationId="{7B6E5E02-B292-DF8F-3DBD-D3460A915C95}"/>
          </ac:picMkLst>
        </pc:picChg>
        <pc:picChg chg="add del">
          <ac:chgData name="Jean Jimenez" userId="faf169cc9a831431" providerId="LiveId" clId="{A6DFE143-CAD8-4B14-8864-0069CA6DBEEA}" dt="2024-07-14T16:15:16.662" v="953" actId="22"/>
          <ac:picMkLst>
            <pc:docMk/>
            <pc:sldMk cId="991281070" sldId="264"/>
            <ac:picMk id="7" creationId="{80843DCC-28AE-0726-F199-75163CEC1B95}"/>
          </ac:picMkLst>
        </pc:picChg>
        <pc:picChg chg="add mod ord">
          <ac:chgData name="Jean Jimenez" userId="faf169cc9a831431" providerId="LiveId" clId="{A6DFE143-CAD8-4B14-8864-0069CA6DBEEA}" dt="2024-07-14T16:15:17.472" v="954" actId="22"/>
          <ac:picMkLst>
            <pc:docMk/>
            <pc:sldMk cId="991281070" sldId="264"/>
            <ac:picMk id="9" creationId="{B39600A0-171C-1999-FC90-ED1794D88F4B}"/>
          </ac:picMkLst>
        </pc:picChg>
      </pc:sldChg>
      <pc:sldChg chg="addSp delSp modSp new mod setBg">
        <pc:chgData name="Jean Jimenez" userId="faf169cc9a831431" providerId="LiveId" clId="{A6DFE143-CAD8-4B14-8864-0069CA6DBEEA}" dt="2024-07-14T17:11:18.062" v="2158" actId="26606"/>
        <pc:sldMkLst>
          <pc:docMk/>
          <pc:sldMk cId="207873879" sldId="265"/>
        </pc:sldMkLst>
        <pc:spChg chg="mod">
          <ac:chgData name="Jean Jimenez" userId="faf169cc9a831431" providerId="LiveId" clId="{A6DFE143-CAD8-4B14-8864-0069CA6DBEEA}" dt="2024-07-14T17:11:18.062" v="2158" actId="26606"/>
          <ac:spMkLst>
            <pc:docMk/>
            <pc:sldMk cId="207873879" sldId="265"/>
            <ac:spMk id="2" creationId="{74A97799-34E0-F9BE-1772-09AB0C43DF1B}"/>
          </ac:spMkLst>
        </pc:spChg>
        <pc:spChg chg="mod">
          <ac:chgData name="Jean Jimenez" userId="faf169cc9a831431" providerId="LiveId" clId="{A6DFE143-CAD8-4B14-8864-0069CA6DBEEA}" dt="2024-07-14T17:11:18.062" v="2158" actId="26606"/>
          <ac:spMkLst>
            <pc:docMk/>
            <pc:sldMk cId="207873879" sldId="265"/>
            <ac:spMk id="3" creationId="{3BB3AFDE-43FD-5640-459E-587B28EA9E3A}"/>
          </ac:spMkLst>
        </pc:spChg>
        <pc:spChg chg="del mod">
          <ac:chgData name="Jean Jimenez" userId="faf169cc9a831431" providerId="LiveId" clId="{A6DFE143-CAD8-4B14-8864-0069CA6DBEEA}" dt="2024-07-14T16:17:34.055" v="1257" actId="22"/>
          <ac:spMkLst>
            <pc:docMk/>
            <pc:sldMk cId="207873879" sldId="265"/>
            <ac:spMk id="4" creationId="{1E405521-5578-DB66-9172-681C33EC8310}"/>
          </ac:spMkLst>
        </pc:spChg>
        <pc:spChg chg="add">
          <ac:chgData name="Jean Jimenez" userId="faf169cc9a831431" providerId="LiveId" clId="{A6DFE143-CAD8-4B14-8864-0069CA6DBEEA}" dt="2024-07-14T17:11:18.062" v="2158" actId="26606"/>
          <ac:spMkLst>
            <pc:docMk/>
            <pc:sldMk cId="207873879" sldId="265"/>
            <ac:spMk id="11" creationId="{ACA29952-149E-46F7-9A9D-E6101CFF55F5}"/>
          </ac:spMkLst>
        </pc:spChg>
        <pc:spChg chg="add">
          <ac:chgData name="Jean Jimenez" userId="faf169cc9a831431" providerId="LiveId" clId="{A6DFE143-CAD8-4B14-8864-0069CA6DBEEA}" dt="2024-07-14T17:11:18.062" v="2158" actId="26606"/>
          <ac:spMkLst>
            <pc:docMk/>
            <pc:sldMk cId="207873879" sldId="265"/>
            <ac:spMk id="13" creationId="{9024BA92-9229-4333-ACC7-4561A3DB5FC5}"/>
          </ac:spMkLst>
        </pc:spChg>
        <pc:picChg chg="add mod ord">
          <ac:chgData name="Jean Jimenez" userId="faf169cc9a831431" providerId="LiveId" clId="{A6DFE143-CAD8-4B14-8864-0069CA6DBEEA}" dt="2024-07-14T17:11:18.062" v="2158" actId="26606"/>
          <ac:picMkLst>
            <pc:docMk/>
            <pc:sldMk cId="207873879" sldId="265"/>
            <ac:picMk id="6" creationId="{0638F7E7-CBCA-F6C4-EA84-9742C32731DD}"/>
          </ac:picMkLst>
        </pc:picChg>
      </pc:sldChg>
      <pc:sldChg chg="modSp new del mod">
        <pc:chgData name="Jean Jimenez" userId="faf169cc9a831431" providerId="LiveId" clId="{A6DFE143-CAD8-4B14-8864-0069CA6DBEEA}" dt="2024-07-14T16:15:33.410" v="974" actId="2696"/>
        <pc:sldMkLst>
          <pc:docMk/>
          <pc:sldMk cId="2112616699" sldId="265"/>
        </pc:sldMkLst>
        <pc:spChg chg="mod">
          <ac:chgData name="Jean Jimenez" userId="faf169cc9a831431" providerId="LiveId" clId="{A6DFE143-CAD8-4B14-8864-0069CA6DBEEA}" dt="2024-07-14T16:15:29.225" v="973" actId="20577"/>
          <ac:spMkLst>
            <pc:docMk/>
            <pc:sldMk cId="2112616699" sldId="265"/>
            <ac:spMk id="2" creationId="{F3C79437-AEF0-F8B2-2E23-AAB24D8BB90D}"/>
          </ac:spMkLst>
        </pc:spChg>
      </pc:sldChg>
      <pc:sldChg chg="addSp delSp modSp new mod">
        <pc:chgData name="Jean Jimenez" userId="faf169cc9a831431" providerId="LiveId" clId="{A6DFE143-CAD8-4B14-8864-0069CA6DBEEA}" dt="2024-07-14T17:11:38.262" v="2160" actId="26606"/>
        <pc:sldMkLst>
          <pc:docMk/>
          <pc:sldMk cId="1886891998" sldId="266"/>
        </pc:sldMkLst>
        <pc:spChg chg="mod">
          <ac:chgData name="Jean Jimenez" userId="faf169cc9a831431" providerId="LiveId" clId="{A6DFE143-CAD8-4B14-8864-0069CA6DBEEA}" dt="2024-07-14T16:18:11.418" v="1279" actId="20577"/>
          <ac:spMkLst>
            <pc:docMk/>
            <pc:sldMk cId="1886891998" sldId="266"/>
            <ac:spMk id="2" creationId="{4C314C34-62E3-9B49-822E-E8DEE39B6D5C}"/>
          </ac:spMkLst>
        </pc:spChg>
        <pc:spChg chg="add del mod">
          <ac:chgData name="Jean Jimenez" userId="faf169cc9a831431" providerId="LiveId" clId="{A6DFE143-CAD8-4B14-8864-0069CA6DBEEA}" dt="2024-07-14T17:11:38.262" v="2160" actId="26606"/>
          <ac:spMkLst>
            <pc:docMk/>
            <pc:sldMk cId="1886891998" sldId="266"/>
            <ac:spMk id="3" creationId="{A2142C5A-A2B4-271E-CC2F-92A3B38AAECE}"/>
          </ac:spMkLst>
        </pc:spChg>
        <pc:spChg chg="del">
          <ac:chgData name="Jean Jimenez" userId="faf169cc9a831431" providerId="LiveId" clId="{A6DFE143-CAD8-4B14-8864-0069CA6DBEEA}" dt="2024-07-14T16:40:09.177" v="1280"/>
          <ac:spMkLst>
            <pc:docMk/>
            <pc:sldMk cId="1886891998" sldId="266"/>
            <ac:spMk id="4" creationId="{3C436A8D-51C5-7821-C6F1-EC9BF1D7FD76}"/>
          </ac:spMkLst>
        </pc:spChg>
        <pc:graphicFrameChg chg="add mod modGraphic">
          <ac:chgData name="Jean Jimenez" userId="faf169cc9a831431" providerId="LiveId" clId="{A6DFE143-CAD8-4B14-8864-0069CA6DBEEA}" dt="2024-07-14T16:41:04.422" v="1285" actId="14734"/>
          <ac:graphicFrameMkLst>
            <pc:docMk/>
            <pc:sldMk cId="1886891998" sldId="266"/>
            <ac:graphicFrameMk id="5" creationId="{952373F9-1235-A587-1460-D82B702C2A44}"/>
          </ac:graphicFrameMkLst>
        </pc:graphicFrameChg>
        <pc:graphicFrameChg chg="add del">
          <ac:chgData name="Jean Jimenez" userId="faf169cc9a831431" providerId="LiveId" clId="{A6DFE143-CAD8-4B14-8864-0069CA6DBEEA}" dt="2024-07-14T17:11:38.262" v="2160" actId="26606"/>
          <ac:graphicFrameMkLst>
            <pc:docMk/>
            <pc:sldMk cId="1886891998" sldId="266"/>
            <ac:graphicFrameMk id="7" creationId="{B471AA43-3E63-66B5-37C8-EC13D6C96EB1}"/>
          </ac:graphicFrameMkLst>
        </pc:graphicFrameChg>
      </pc:sldChg>
      <pc:sldChg chg="addSp delSp modSp new mod">
        <pc:chgData name="Jean Jimenez" userId="faf169cc9a831431" providerId="LiveId" clId="{A6DFE143-CAD8-4B14-8864-0069CA6DBEEA}" dt="2024-07-14T16:47:57.368" v="2003" actId="20577"/>
        <pc:sldMkLst>
          <pc:docMk/>
          <pc:sldMk cId="2628759449" sldId="267"/>
        </pc:sldMkLst>
        <pc:spChg chg="mod">
          <ac:chgData name="Jean Jimenez" userId="faf169cc9a831431" providerId="LiveId" clId="{A6DFE143-CAD8-4B14-8864-0069CA6DBEEA}" dt="2024-07-14T16:47:57.368" v="2003" actId="20577"/>
          <ac:spMkLst>
            <pc:docMk/>
            <pc:sldMk cId="2628759449" sldId="267"/>
            <ac:spMk id="2" creationId="{E43FB6CF-4757-9217-9535-92E599363BEE}"/>
          </ac:spMkLst>
        </pc:spChg>
        <pc:spChg chg="mod">
          <ac:chgData name="Jean Jimenez" userId="faf169cc9a831431" providerId="LiveId" clId="{A6DFE143-CAD8-4B14-8864-0069CA6DBEEA}" dt="2024-07-14T16:47:30.151" v="1906" actId="20577"/>
          <ac:spMkLst>
            <pc:docMk/>
            <pc:sldMk cId="2628759449" sldId="267"/>
            <ac:spMk id="3" creationId="{D587F08E-C01A-085C-1B70-7020930986C6}"/>
          </ac:spMkLst>
        </pc:spChg>
        <pc:spChg chg="del">
          <ac:chgData name="Jean Jimenez" userId="faf169cc9a831431" providerId="LiveId" clId="{A6DFE143-CAD8-4B14-8864-0069CA6DBEEA}" dt="2024-07-14T16:44:13.499" v="1528" actId="22"/>
          <ac:spMkLst>
            <pc:docMk/>
            <pc:sldMk cId="2628759449" sldId="267"/>
            <ac:spMk id="4" creationId="{C4366263-5F5C-F872-D68A-27E89D6C5F7E}"/>
          </ac:spMkLst>
        </pc:spChg>
        <pc:picChg chg="add mod ord">
          <ac:chgData name="Jean Jimenez" userId="faf169cc9a831431" providerId="LiveId" clId="{A6DFE143-CAD8-4B14-8864-0069CA6DBEEA}" dt="2024-07-14T16:44:13.499" v="1528" actId="22"/>
          <ac:picMkLst>
            <pc:docMk/>
            <pc:sldMk cId="2628759449" sldId="267"/>
            <ac:picMk id="6" creationId="{E037A840-7ED6-AA2F-D09F-9781666B0CA9}"/>
          </ac:picMkLst>
        </pc:picChg>
      </pc:sldChg>
      <pc:sldChg chg="addSp delSp modSp new mod">
        <pc:chgData name="Jean Jimenez" userId="faf169cc9a831431" providerId="LiveId" clId="{A6DFE143-CAD8-4B14-8864-0069CA6DBEEA}" dt="2024-07-14T16:48:09.431" v="2017" actId="20577"/>
        <pc:sldMkLst>
          <pc:docMk/>
          <pc:sldMk cId="479856136" sldId="268"/>
        </pc:sldMkLst>
        <pc:spChg chg="mod">
          <ac:chgData name="Jean Jimenez" userId="faf169cc9a831431" providerId="LiveId" clId="{A6DFE143-CAD8-4B14-8864-0069CA6DBEEA}" dt="2024-07-14T16:48:09.431" v="2017" actId="20577"/>
          <ac:spMkLst>
            <pc:docMk/>
            <pc:sldMk cId="479856136" sldId="268"/>
            <ac:spMk id="2" creationId="{DE1E0A60-58C0-767B-8F44-26812C7A9E21}"/>
          </ac:spMkLst>
        </pc:spChg>
        <pc:spChg chg="mod">
          <ac:chgData name="Jean Jimenez" userId="faf169cc9a831431" providerId="LiveId" clId="{A6DFE143-CAD8-4B14-8864-0069CA6DBEEA}" dt="2024-07-14T16:47:24.406" v="1904" actId="20577"/>
          <ac:spMkLst>
            <pc:docMk/>
            <pc:sldMk cId="479856136" sldId="268"/>
            <ac:spMk id="3" creationId="{EE011357-CD87-96D8-7F88-7C36D1D82D38}"/>
          </ac:spMkLst>
        </pc:spChg>
        <pc:spChg chg="del">
          <ac:chgData name="Jean Jimenez" userId="faf169cc9a831431" providerId="LiveId" clId="{A6DFE143-CAD8-4B14-8864-0069CA6DBEEA}" dt="2024-07-14T16:46:38.958" v="1824" actId="22"/>
          <ac:spMkLst>
            <pc:docMk/>
            <pc:sldMk cId="479856136" sldId="268"/>
            <ac:spMk id="4" creationId="{A7207901-5F38-C29C-156E-5608F267535C}"/>
          </ac:spMkLst>
        </pc:spChg>
        <pc:picChg chg="add del">
          <ac:chgData name="Jean Jimenez" userId="faf169cc9a831431" providerId="LiveId" clId="{A6DFE143-CAD8-4B14-8864-0069CA6DBEEA}" dt="2024-07-14T16:46:38.138" v="1823" actId="22"/>
          <ac:picMkLst>
            <pc:docMk/>
            <pc:sldMk cId="479856136" sldId="268"/>
            <ac:picMk id="6" creationId="{0AD05FAE-08EC-89F3-7DB6-6BBD6E6BC094}"/>
          </ac:picMkLst>
        </pc:picChg>
        <pc:picChg chg="add mod ord">
          <ac:chgData name="Jean Jimenez" userId="faf169cc9a831431" providerId="LiveId" clId="{A6DFE143-CAD8-4B14-8864-0069CA6DBEEA}" dt="2024-07-14T16:46:38.958" v="1824" actId="22"/>
          <ac:picMkLst>
            <pc:docMk/>
            <pc:sldMk cId="479856136" sldId="268"/>
            <ac:picMk id="8" creationId="{36551E35-E2CB-D19B-B653-936E4E0E71D9}"/>
          </ac:picMkLst>
        </pc:picChg>
      </pc:sldChg>
      <pc:sldChg chg="addSp delSp modSp new mod setBg">
        <pc:chgData name="Jean Jimenez" userId="faf169cc9a831431" providerId="LiveId" clId="{A6DFE143-CAD8-4B14-8864-0069CA6DBEEA}" dt="2024-07-14T17:09:30.042" v="2152" actId="26606"/>
        <pc:sldMkLst>
          <pc:docMk/>
          <pc:sldMk cId="1473666155" sldId="269"/>
        </pc:sldMkLst>
        <pc:spChg chg="mod">
          <ac:chgData name="Jean Jimenez" userId="faf169cc9a831431" providerId="LiveId" clId="{A6DFE143-CAD8-4B14-8864-0069CA6DBEEA}" dt="2024-07-14T17:09:30.042" v="2152" actId="26606"/>
          <ac:spMkLst>
            <pc:docMk/>
            <pc:sldMk cId="1473666155" sldId="269"/>
            <ac:spMk id="2" creationId="{3AFA0AC1-FA97-0285-C1F6-D8E370B14A9B}"/>
          </ac:spMkLst>
        </pc:spChg>
        <pc:spChg chg="add del mod">
          <ac:chgData name="Jean Jimenez" userId="faf169cc9a831431" providerId="LiveId" clId="{A6DFE143-CAD8-4B14-8864-0069CA6DBEEA}" dt="2024-07-14T17:09:30.042" v="2152" actId="26606"/>
          <ac:spMkLst>
            <pc:docMk/>
            <pc:sldMk cId="1473666155" sldId="269"/>
            <ac:spMk id="3" creationId="{DA94CAE6-84A7-A8C0-AB6B-78E99FBEBC75}"/>
          </ac:spMkLst>
        </pc:spChg>
        <pc:spChg chg="add mod">
          <ac:chgData name="Jean Jimenez" userId="faf169cc9a831431" providerId="LiveId" clId="{A6DFE143-CAD8-4B14-8864-0069CA6DBEEA}" dt="2024-07-14T16:51:07.513" v="2032"/>
          <ac:spMkLst>
            <pc:docMk/>
            <pc:sldMk cId="1473666155" sldId="269"/>
            <ac:spMk id="4" creationId="{5FFEAD5D-5C97-3EF8-17FB-E79A4C6ED264}"/>
          </ac:spMkLst>
        </pc:spChg>
        <pc:graphicFrameChg chg="add del">
          <ac:chgData name="Jean Jimenez" userId="faf169cc9a831431" providerId="LiveId" clId="{A6DFE143-CAD8-4B14-8864-0069CA6DBEEA}" dt="2024-07-14T17:08:25.287" v="2141" actId="26606"/>
          <ac:graphicFrameMkLst>
            <pc:docMk/>
            <pc:sldMk cId="1473666155" sldId="269"/>
            <ac:graphicFrameMk id="5" creationId="{33FAEED8-3C69-F1E4-A2B8-A091096F6122}"/>
          </ac:graphicFrameMkLst>
        </pc:graphicFrameChg>
        <pc:graphicFrameChg chg="add del mod">
          <ac:chgData name="Jean Jimenez" userId="faf169cc9a831431" providerId="LiveId" clId="{A6DFE143-CAD8-4B14-8864-0069CA6DBEEA}" dt="2024-07-14T17:09:23.312" v="2151" actId="26606"/>
          <ac:graphicFrameMkLst>
            <pc:docMk/>
            <pc:sldMk cId="1473666155" sldId="269"/>
            <ac:graphicFrameMk id="7" creationId="{8218D7C6-47B7-20DD-C7FD-FE85457031FD}"/>
          </ac:graphicFrameMkLst>
        </pc:graphicFrameChg>
        <pc:picChg chg="add">
          <ac:chgData name="Jean Jimenez" userId="faf169cc9a831431" providerId="LiveId" clId="{A6DFE143-CAD8-4B14-8864-0069CA6DBEEA}" dt="2024-07-14T17:09:30.042" v="2152" actId="26606"/>
          <ac:picMkLst>
            <pc:docMk/>
            <pc:sldMk cId="1473666155" sldId="269"/>
            <ac:picMk id="6" creationId="{495BEF00-42B2-A55B-9721-6D7C5536AB33}"/>
          </ac:picMkLst>
        </pc:picChg>
      </pc:sldChg>
      <pc:sldChg chg="new del">
        <pc:chgData name="Jean Jimenez" userId="faf169cc9a831431" providerId="LiveId" clId="{A6DFE143-CAD8-4B14-8864-0069CA6DBEEA}" dt="2024-07-14T16:50:47.338" v="2019" actId="47"/>
        <pc:sldMkLst>
          <pc:docMk/>
          <pc:sldMk cId="2219280536" sldId="269"/>
        </pc:sldMkLst>
      </pc:sldChg>
      <pc:sldChg chg="addSp modSp add mod setBg">
        <pc:chgData name="Jean Jimenez" userId="faf169cc9a831431" providerId="LiveId" clId="{A6DFE143-CAD8-4B14-8864-0069CA6DBEEA}" dt="2024-07-14T17:09:51.978" v="2153" actId="26606"/>
        <pc:sldMkLst>
          <pc:docMk/>
          <pc:sldMk cId="551293167" sldId="270"/>
        </pc:sldMkLst>
        <pc:spChg chg="mod">
          <ac:chgData name="Jean Jimenez" userId="faf169cc9a831431" providerId="LiveId" clId="{A6DFE143-CAD8-4B14-8864-0069CA6DBEEA}" dt="2024-07-14T17:09:51.978" v="2153" actId="26606"/>
          <ac:spMkLst>
            <pc:docMk/>
            <pc:sldMk cId="551293167" sldId="270"/>
            <ac:spMk id="2" creationId="{3AFA0AC1-FA97-0285-C1F6-D8E370B14A9B}"/>
          </ac:spMkLst>
        </pc:spChg>
        <pc:spChg chg="mod">
          <ac:chgData name="Jean Jimenez" userId="faf169cc9a831431" providerId="LiveId" clId="{A6DFE143-CAD8-4B14-8864-0069CA6DBEEA}" dt="2024-07-14T17:09:51.978" v="2153" actId="26606"/>
          <ac:spMkLst>
            <pc:docMk/>
            <pc:sldMk cId="551293167" sldId="270"/>
            <ac:spMk id="3" creationId="{DA94CAE6-84A7-A8C0-AB6B-78E99FBEBC75}"/>
          </ac:spMkLst>
        </pc:spChg>
        <pc:spChg chg="add">
          <ac:chgData name="Jean Jimenez" userId="faf169cc9a831431" providerId="LiveId" clId="{A6DFE143-CAD8-4B14-8864-0069CA6DBEEA}" dt="2024-07-14T17:09:51.978" v="2153" actId="26606"/>
          <ac:spMkLst>
            <pc:docMk/>
            <pc:sldMk cId="551293167" sldId="270"/>
            <ac:spMk id="9" creationId="{BCA51EB0-CA66-4EA0-8D89-E7FA96C40B56}"/>
          </ac:spMkLst>
        </pc:spChg>
        <pc:spChg chg="add">
          <ac:chgData name="Jean Jimenez" userId="faf169cc9a831431" providerId="LiveId" clId="{A6DFE143-CAD8-4B14-8864-0069CA6DBEEA}" dt="2024-07-14T17:09:51.978" v="2153" actId="26606"/>
          <ac:spMkLst>
            <pc:docMk/>
            <pc:sldMk cId="551293167" sldId="270"/>
            <ac:spMk id="11" creationId="{28821E2C-A73E-4D7C-809C-82D2216C2C53}"/>
          </ac:spMkLst>
        </pc:spChg>
        <pc:spChg chg="add">
          <ac:chgData name="Jean Jimenez" userId="faf169cc9a831431" providerId="LiveId" clId="{A6DFE143-CAD8-4B14-8864-0069CA6DBEEA}" dt="2024-07-14T17:09:51.978" v="2153" actId="26606"/>
          <ac:spMkLst>
            <pc:docMk/>
            <pc:sldMk cId="551293167" sldId="270"/>
            <ac:spMk id="13" creationId="{A11B212F-F733-42E4-BA25-DE8B5756CF2B}"/>
          </ac:spMkLst>
        </pc:spChg>
        <pc:picChg chg="add">
          <ac:chgData name="Jean Jimenez" userId="faf169cc9a831431" providerId="LiveId" clId="{A6DFE143-CAD8-4B14-8864-0069CA6DBEEA}" dt="2024-07-14T17:09:51.978" v="2153" actId="26606"/>
          <ac:picMkLst>
            <pc:docMk/>
            <pc:sldMk cId="551293167" sldId="270"/>
            <ac:picMk id="5" creationId="{9A2C254A-5E7B-9B16-DD31-8F7EDCA6E784}"/>
          </ac:picMkLst>
        </pc:picChg>
      </pc:sldChg>
      <pc:sldChg chg="addSp delSp modSp new mod setBg setClrOvrMap">
        <pc:chgData name="Jean Jimenez" userId="faf169cc9a831431" providerId="LiveId" clId="{A6DFE143-CAD8-4B14-8864-0069CA6DBEEA}" dt="2024-07-14T17:10:05.038" v="2156" actId="26606"/>
        <pc:sldMkLst>
          <pc:docMk/>
          <pc:sldMk cId="3319042952" sldId="271"/>
        </pc:sldMkLst>
        <pc:spChg chg="mod">
          <ac:chgData name="Jean Jimenez" userId="faf169cc9a831431" providerId="LiveId" clId="{A6DFE143-CAD8-4B14-8864-0069CA6DBEEA}" dt="2024-07-14T17:10:05.038" v="2156" actId="26606"/>
          <ac:spMkLst>
            <pc:docMk/>
            <pc:sldMk cId="3319042952" sldId="271"/>
            <ac:spMk id="2" creationId="{ED04D6A1-33E1-B67B-A1C3-D41C44CDF22E}"/>
          </ac:spMkLst>
        </pc:spChg>
        <pc:spChg chg="mod">
          <ac:chgData name="Jean Jimenez" userId="faf169cc9a831431" providerId="LiveId" clId="{A6DFE143-CAD8-4B14-8864-0069CA6DBEEA}" dt="2024-07-14T17:10:05.038" v="2156" actId="26606"/>
          <ac:spMkLst>
            <pc:docMk/>
            <pc:sldMk cId="3319042952" sldId="271"/>
            <ac:spMk id="3" creationId="{2727F33A-B93E-020F-62EE-20CF34C92AAF}"/>
          </ac:spMkLst>
        </pc:spChg>
        <pc:spChg chg="add del">
          <ac:chgData name="Jean Jimenez" userId="faf169cc9a831431" providerId="LiveId" clId="{A6DFE143-CAD8-4B14-8864-0069CA6DBEEA}" dt="2024-07-14T17:10:05.030" v="2155" actId="26606"/>
          <ac:spMkLst>
            <pc:docMk/>
            <pc:sldMk cId="3319042952" sldId="271"/>
            <ac:spMk id="8" creationId="{5DB0431E-0B04-44A1-9C51-531E28D18A60}"/>
          </ac:spMkLst>
        </pc:spChg>
        <pc:spChg chg="add">
          <ac:chgData name="Jean Jimenez" userId="faf169cc9a831431" providerId="LiveId" clId="{A6DFE143-CAD8-4B14-8864-0069CA6DBEEA}" dt="2024-07-14T17:10:05.038" v="2156" actId="26606"/>
          <ac:spMkLst>
            <pc:docMk/>
            <pc:sldMk cId="3319042952" sldId="271"/>
            <ac:spMk id="9" creationId="{EBECC3BA-A694-43D5-A273-058C61324B18}"/>
          </ac:spMkLst>
        </pc:spChg>
        <pc:spChg chg="add del">
          <ac:chgData name="Jean Jimenez" userId="faf169cc9a831431" providerId="LiveId" clId="{A6DFE143-CAD8-4B14-8864-0069CA6DBEEA}" dt="2024-07-14T17:10:05.030" v="2155" actId="26606"/>
          <ac:spMkLst>
            <pc:docMk/>
            <pc:sldMk cId="3319042952" sldId="271"/>
            <ac:spMk id="10" creationId="{6B424749-EEE0-49C9-9ABF-97B171A3EA00}"/>
          </ac:spMkLst>
        </pc:spChg>
        <pc:spChg chg="add">
          <ac:chgData name="Jean Jimenez" userId="faf169cc9a831431" providerId="LiveId" clId="{A6DFE143-CAD8-4B14-8864-0069CA6DBEEA}" dt="2024-07-14T17:10:05.038" v="2156" actId="26606"/>
          <ac:spMkLst>
            <pc:docMk/>
            <pc:sldMk cId="3319042952" sldId="271"/>
            <ac:spMk id="11" creationId="{5D814221-FA17-46FD-8AE3-60C5535F6DB3}"/>
          </ac:spMkLst>
        </pc:spChg>
        <pc:picChg chg="add">
          <ac:chgData name="Jean Jimenez" userId="faf169cc9a831431" providerId="LiveId" clId="{A6DFE143-CAD8-4B14-8864-0069CA6DBEEA}" dt="2024-07-14T17:10:05.038" v="2156" actId="26606"/>
          <ac:picMkLst>
            <pc:docMk/>
            <pc:sldMk cId="3319042952" sldId="271"/>
            <ac:picMk id="5" creationId="{CD4CBA7A-4073-E8AE-1279-582C1B36F28A}"/>
          </ac:picMkLst>
        </pc:picChg>
      </pc:sldChg>
    </pc:docChg>
  </pc:docChgLst>
</pc:chgInfo>
</file>

<file path=ppt/media/image1.jpg>
</file>

<file path=ppt/media/image10.png>
</file>

<file path=ppt/media/image11.jpeg>
</file>

<file path=ppt/media/image2.jpeg>
</file>

<file path=ppt/media/image3.jpe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spc="3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Rectangle 6"/>
          <p:cNvSpPr/>
          <p:nvPr/>
        </p:nvSpPr>
        <p:spPr>
          <a:xfrm>
            <a:off x="0" y="0"/>
            <a:ext cx="457200" cy="685800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p>
            <a:fld id="{1C0FB089-AA4C-44A4-BCCF-2F984026AB40}" type="datetimeFigureOut">
              <a:rPr lang="en-US" smtClean="0"/>
              <a:t>7/14/2024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AFF0A830-0F8A-4BDF-A505-CEE21ACBD4B0}" type="slidenum">
              <a:rPr lang="en-US" smtClean="0"/>
              <a:t>‹#›</a:t>
            </a:fld>
            <a:endParaRPr lang="en-US"/>
          </a:p>
        </p:txBody>
      </p:sp>
    </p:spTree>
    <p:extLst>
      <p:ext uri="{BB962C8B-B14F-4D97-AF65-F5344CB8AC3E}">
        <p14:creationId xmlns:p14="http://schemas.microsoft.com/office/powerpoint/2010/main" val="8956430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0FB089-AA4C-44A4-BCCF-2F984026AB40}"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F0A830-0F8A-4BDF-A505-CEE21ACBD4B0}" type="slidenum">
              <a:rPr lang="en-US" smtClean="0"/>
              <a:t>‹#›</a:t>
            </a:fld>
            <a:endParaRPr lang="en-US"/>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08698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0FB089-AA4C-44A4-BCCF-2F984026AB40}"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F0A830-0F8A-4BDF-A505-CEE21ACBD4B0}" type="slidenum">
              <a:rPr lang="en-US" smtClean="0"/>
              <a:t>‹#›</a:t>
            </a:fld>
            <a:endParaRPr lang="en-US"/>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97967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0FB089-AA4C-44A4-BCCF-2F984026AB40}"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F0A830-0F8A-4BDF-A505-CEE21ACBD4B0}" type="slidenum">
              <a:rPr lang="en-US" smtClean="0"/>
              <a:t>‹#›</a:t>
            </a:fld>
            <a:endParaRPr lang="en-US"/>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947911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1"/>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spc="30" baseline="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0FB089-AA4C-44A4-BCCF-2F984026AB40}" type="datetimeFigureOut">
              <a:rPr lang="en-US" smtClean="0"/>
              <a:t>7/14/2024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F0A830-0F8A-4BDF-A505-CEE21ACBD4B0}" type="slidenum">
              <a:rPr lang="en-US" smtClean="0"/>
              <a:t>‹#›</a:t>
            </a:fld>
            <a:endParaRPr lang="en-US"/>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385084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C0FB089-AA4C-44A4-BCCF-2F984026AB40}"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F0A830-0F8A-4BDF-A505-CEE21ACBD4B0}" type="slidenum">
              <a:rPr lang="en-US" smtClean="0"/>
              <a:t>‹#›</a:t>
            </a:fld>
            <a:endParaRPr lang="en-US"/>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91502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0FB089-AA4C-44A4-BCCF-2F984026AB40}" type="datetimeFigureOut">
              <a:rPr lang="en-US" smtClean="0"/>
              <a:t>7/14/2024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F0A830-0F8A-4BDF-A505-CEE21ACBD4B0}" type="slidenum">
              <a:rPr lang="en-US" smtClean="0"/>
              <a:t>‹#›</a:t>
            </a:fld>
            <a:endParaRPr lang="en-US"/>
          </a:p>
        </p:txBody>
      </p:sp>
      <p:sp>
        <p:nvSpPr>
          <p:cNvPr id="11" name="Rectangle 10"/>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45550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C0FB089-AA4C-44A4-BCCF-2F984026AB40}" type="datetimeFigureOut">
              <a:rPr lang="en-US" smtClean="0"/>
              <a:t>7/14/2024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F0A830-0F8A-4BDF-A505-CEE21ACBD4B0}" type="slidenum">
              <a:rPr lang="en-US" smtClean="0"/>
              <a:t>‹#›</a:t>
            </a:fld>
            <a:endParaRPr lang="en-US"/>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88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0FB089-AA4C-44A4-BCCF-2F984026AB40}" type="datetimeFigureOut">
              <a:rPr lang="en-US" smtClean="0"/>
              <a:t>7/14/2024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F0A830-0F8A-4BDF-A505-CEE21ACBD4B0}" type="slidenum">
              <a:rPr lang="en-US" smtClean="0"/>
              <a:t>‹#›</a:t>
            </a:fld>
            <a:endParaRPr lang="en-US"/>
          </a:p>
        </p:txBody>
      </p:sp>
      <p:sp>
        <p:nvSpPr>
          <p:cNvPr id="5" name="Rectangle 4"/>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97521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2800" b="1"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0FB089-AA4C-44A4-BCCF-2F984026AB40}"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F0A830-0F8A-4BDF-A505-CEE21ACBD4B0}" type="slidenum">
              <a:rPr lang="en-US" smtClean="0"/>
              <a:t>‹#›</a:t>
            </a:fld>
            <a:endParaRPr lang="en-US"/>
          </a:p>
        </p:txBody>
      </p:sp>
    </p:spTree>
    <p:extLst>
      <p:ext uri="{BB962C8B-B14F-4D97-AF65-F5344CB8AC3E}">
        <p14:creationId xmlns:p14="http://schemas.microsoft.com/office/powerpoint/2010/main" val="3107480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1">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400" baseline="0">
                <a:solidFill>
                  <a:schemeClr val="bg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0FB089-AA4C-44A4-BCCF-2F984026AB40}" type="datetimeFigureOut">
              <a:rPr lang="en-US" smtClean="0"/>
              <a:t>7/14/2024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F0A830-0F8A-4BDF-A505-CEE21ACBD4B0}" type="slidenum">
              <a:rPr lang="en-US" smtClean="0"/>
              <a:t>‹#›</a:t>
            </a:fld>
            <a:endParaRPr lang="en-US"/>
          </a:p>
        </p:txBody>
      </p:sp>
    </p:spTree>
    <p:extLst>
      <p:ext uri="{BB962C8B-B14F-4D97-AF65-F5344CB8AC3E}">
        <p14:creationId xmlns:p14="http://schemas.microsoft.com/office/powerpoint/2010/main" val="3281272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294198"/>
            <a:ext cx="9692640" cy="1397124"/>
          </a:xfrm>
          <a:prstGeom prst="rect">
            <a:avLst/>
          </a:prstGeom>
        </p:spPr>
        <p:txBody>
          <a:bodyPr vert="horz" lIns="91440" tIns="27432"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accent1">
                    <a:lumMod val="40000"/>
                    <a:lumOff val="60000"/>
                  </a:schemeClr>
                </a:solidFill>
              </a:defRPr>
            </a:lvl1pPr>
          </a:lstStyle>
          <a:p>
            <a:fld id="{1C0FB089-AA4C-44A4-BCCF-2F984026AB40}" type="datetimeFigureOut">
              <a:rPr lang="en-US" smtClean="0"/>
              <a:t>7/14/2024</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accent1">
                    <a:lumMod val="40000"/>
                    <a:lumOff val="6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accent1">
                    <a:lumMod val="60000"/>
                    <a:lumOff val="40000"/>
                  </a:schemeClr>
                </a:solidFill>
                <a:latin typeface="+mj-lt"/>
              </a:defRPr>
            </a:lvl1pPr>
          </a:lstStyle>
          <a:p>
            <a:fld id="{AFF0A830-0F8A-4BDF-A505-CEE21ACBD4B0}" type="slidenum">
              <a:rPr lang="en-US" smtClean="0"/>
              <a:t>‹#›</a:t>
            </a:fld>
            <a:endParaRPr lang="en-US"/>
          </a:p>
        </p:txBody>
      </p:sp>
    </p:spTree>
    <p:extLst>
      <p:ext uri="{BB962C8B-B14F-4D97-AF65-F5344CB8AC3E}">
        <p14:creationId xmlns:p14="http://schemas.microsoft.com/office/powerpoint/2010/main" val="259842018"/>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Lst>
  <p:txStyles>
    <p:titleStyle>
      <a:lvl1pPr algn="l" defTabSz="914400" rtl="0" eaLnBrk="1" latinLnBrk="0" hangingPunct="1">
        <a:lnSpc>
          <a:spcPct val="90000"/>
        </a:lnSpc>
        <a:spcBef>
          <a:spcPct val="0"/>
        </a:spcBef>
        <a:buNone/>
        <a:defRPr sz="4400" b="1" kern="1200" spc="-50" baseline="0">
          <a:solidFill>
            <a:schemeClr val="accent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452CB-043E-86BD-8E42-0CEA5A0A2BB4}"/>
              </a:ext>
            </a:extLst>
          </p:cNvPr>
          <p:cNvSpPr>
            <a:spLocks noGrp="1"/>
          </p:cNvSpPr>
          <p:nvPr>
            <p:ph type="ctrTitle"/>
          </p:nvPr>
        </p:nvSpPr>
        <p:spPr>
          <a:xfrm>
            <a:off x="961786" y="758952"/>
            <a:ext cx="6492695" cy="4041648"/>
          </a:xfrm>
        </p:spPr>
        <p:txBody>
          <a:bodyPr>
            <a:normAutofit/>
          </a:bodyPr>
          <a:lstStyle/>
          <a:p>
            <a:r>
              <a:rPr lang="en-US" sz="3200" dirty="0"/>
              <a:t>Simulating Outpatient Radiology Imaging Services</a:t>
            </a:r>
          </a:p>
        </p:txBody>
      </p:sp>
      <p:sp>
        <p:nvSpPr>
          <p:cNvPr id="3" name="Subtitle 2">
            <a:extLst>
              <a:ext uri="{FF2B5EF4-FFF2-40B4-BE49-F238E27FC236}">
                <a16:creationId xmlns:a16="http://schemas.microsoft.com/office/drawing/2014/main" id="{A7FE87D5-0776-3DE4-45C2-FE1BF7DD16C6}"/>
              </a:ext>
            </a:extLst>
          </p:cNvPr>
          <p:cNvSpPr>
            <a:spLocks noGrp="1"/>
          </p:cNvSpPr>
          <p:nvPr>
            <p:ph type="subTitle" idx="1"/>
          </p:nvPr>
        </p:nvSpPr>
        <p:spPr>
          <a:xfrm>
            <a:off x="961786" y="4800600"/>
            <a:ext cx="6492696" cy="1691640"/>
          </a:xfrm>
        </p:spPr>
        <p:txBody>
          <a:bodyPr>
            <a:normAutofit/>
          </a:bodyPr>
          <a:lstStyle/>
          <a:p>
            <a:r>
              <a:rPr lang="en-US" dirty="0"/>
              <a:t>By Jean Jimenez</a:t>
            </a:r>
          </a:p>
          <a:p>
            <a:r>
              <a:rPr lang="en-US" dirty="0"/>
              <a:t>For CUNY SPS Data 604 Final Project</a:t>
            </a:r>
          </a:p>
          <a:p>
            <a:r>
              <a:rPr lang="en-US" dirty="0"/>
              <a:t>Summer 2024</a:t>
            </a:r>
          </a:p>
        </p:txBody>
      </p:sp>
      <p:pic>
        <p:nvPicPr>
          <p:cNvPr id="5" name="Picture 4" descr="Scan of a human brain in a neurology clinic">
            <a:extLst>
              <a:ext uri="{FF2B5EF4-FFF2-40B4-BE49-F238E27FC236}">
                <a16:creationId xmlns:a16="http://schemas.microsoft.com/office/drawing/2014/main" id="{D0F1A6C0-5CD0-2FFB-A064-2D6FE9B10376}"/>
              </a:ext>
            </a:extLst>
          </p:cNvPr>
          <p:cNvPicPr>
            <a:picLocks noChangeAspect="1"/>
          </p:cNvPicPr>
          <p:nvPr/>
        </p:nvPicPr>
        <p:blipFill rotWithShape="1">
          <a:blip r:embed="rId2">
            <a:extLst>
              <a:ext uri="{28A0092B-C50C-407E-A947-70E740481C1C}">
                <a14:useLocalDpi xmlns:a14="http://schemas.microsoft.com/office/drawing/2010/main" val="0"/>
              </a:ext>
            </a:extLst>
          </a:blip>
          <a:srcRect l="55327" r="5649"/>
          <a:stretch/>
        </p:blipFill>
        <p:spPr>
          <a:xfrm>
            <a:off x="7729118" y="10"/>
            <a:ext cx="3568372" cy="6857990"/>
          </a:xfrm>
          <a:prstGeom prst="rect">
            <a:avLst/>
          </a:prstGeom>
        </p:spPr>
      </p:pic>
    </p:spTree>
    <p:extLst>
      <p:ext uri="{BB962C8B-B14F-4D97-AF65-F5344CB8AC3E}">
        <p14:creationId xmlns:p14="http://schemas.microsoft.com/office/powerpoint/2010/main" val="2804846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CA29952-149E-46F7-9A9D-E6101CFF5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9024BA92-9229-4333-ACC7-4561A3DB5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4A97799-34E0-F9BE-1772-09AB0C43DF1B}"/>
              </a:ext>
            </a:extLst>
          </p:cNvPr>
          <p:cNvSpPr>
            <a:spLocks noGrp="1"/>
          </p:cNvSpPr>
          <p:nvPr>
            <p:ph type="title"/>
          </p:nvPr>
        </p:nvSpPr>
        <p:spPr>
          <a:xfrm>
            <a:off x="643831" y="640080"/>
            <a:ext cx="3690425" cy="1325562"/>
          </a:xfrm>
        </p:spPr>
        <p:txBody>
          <a:bodyPr vert="horz" lIns="91440" tIns="27432" rIns="91440" bIns="45720" rtlCol="0" anchor="b">
            <a:normAutofit/>
          </a:bodyPr>
          <a:lstStyle/>
          <a:p>
            <a:r>
              <a:rPr lang="en-US" sz="2700"/>
              <a:t>Optimizing Staffing and Available Machines</a:t>
            </a:r>
          </a:p>
        </p:txBody>
      </p:sp>
      <p:sp>
        <p:nvSpPr>
          <p:cNvPr id="3" name="Content Placeholder 2">
            <a:extLst>
              <a:ext uri="{FF2B5EF4-FFF2-40B4-BE49-F238E27FC236}">
                <a16:creationId xmlns:a16="http://schemas.microsoft.com/office/drawing/2014/main" id="{3BB3AFDE-43FD-5640-459E-587B28EA9E3A}"/>
              </a:ext>
            </a:extLst>
          </p:cNvPr>
          <p:cNvSpPr>
            <a:spLocks noGrp="1"/>
          </p:cNvSpPr>
          <p:nvPr>
            <p:ph sz="half" idx="1"/>
          </p:nvPr>
        </p:nvSpPr>
        <p:spPr>
          <a:xfrm>
            <a:off x="643831" y="1936955"/>
            <a:ext cx="3690425" cy="4243182"/>
          </a:xfrm>
        </p:spPr>
        <p:txBody>
          <a:bodyPr vert="horz" lIns="91440" tIns="45720" rIns="91440" bIns="45720" rtlCol="0">
            <a:normAutofit/>
          </a:bodyPr>
          <a:lstStyle/>
          <a:p>
            <a:r>
              <a:rPr lang="en-US" sz="1200"/>
              <a:t>I ran the simulation to determine the optimal number of support staff per location and machines</a:t>
            </a:r>
          </a:p>
          <a:p>
            <a:r>
              <a:rPr lang="en-US" sz="1200"/>
              <a:t>Machines, like MRI are expensive, so places will have less of them compared to us.</a:t>
            </a:r>
          </a:p>
          <a:p>
            <a:pPr marL="0">
              <a:buNone/>
            </a:pPr>
            <a:r>
              <a:rPr lang="en-US" sz="1200"/>
              <a:t>Optimal number of MRI techs: 5</a:t>
            </a:r>
          </a:p>
          <a:p>
            <a:pPr marL="0">
              <a:buNone/>
            </a:pPr>
            <a:r>
              <a:rPr lang="en-US" sz="1200"/>
              <a:t>Optimal number of CT techs: 5</a:t>
            </a:r>
          </a:p>
          <a:p>
            <a:pPr marL="0">
              <a:buNone/>
            </a:pPr>
            <a:r>
              <a:rPr lang="en-US" sz="1200"/>
              <a:t>Optimal number of US techs: 5</a:t>
            </a:r>
          </a:p>
          <a:p>
            <a:pPr marL="0">
              <a:buNone/>
            </a:pPr>
            <a:r>
              <a:rPr lang="en-US" sz="1200"/>
              <a:t>Optimal number of support staff: 5</a:t>
            </a:r>
          </a:p>
          <a:p>
            <a:pPr marL="0">
              <a:buNone/>
            </a:pPr>
            <a:r>
              <a:rPr lang="en-US" sz="1200"/>
              <a:t>Optimal number of MRI machines: 2</a:t>
            </a:r>
          </a:p>
          <a:p>
            <a:pPr marL="0">
              <a:buNone/>
            </a:pPr>
            <a:r>
              <a:rPr lang="en-US" sz="1200"/>
              <a:t>Optimal number of CT machines: 3</a:t>
            </a:r>
          </a:p>
          <a:p>
            <a:pPr marL="0">
              <a:buNone/>
            </a:pPr>
            <a:r>
              <a:rPr lang="en-US" sz="1200"/>
              <a:t>Optimal number of US machines: 6</a:t>
            </a:r>
          </a:p>
        </p:txBody>
      </p:sp>
      <p:pic>
        <p:nvPicPr>
          <p:cNvPr id="6" name="Content Placeholder 5">
            <a:extLst>
              <a:ext uri="{FF2B5EF4-FFF2-40B4-BE49-F238E27FC236}">
                <a16:creationId xmlns:a16="http://schemas.microsoft.com/office/drawing/2014/main" id="{0638F7E7-CBCA-F6C4-EA84-9742C32731DD}"/>
              </a:ext>
            </a:extLst>
          </p:cNvPr>
          <p:cNvPicPr>
            <a:picLocks noGrp="1" noChangeAspect="1"/>
          </p:cNvPicPr>
          <p:nvPr>
            <p:ph sz="half" idx="2"/>
          </p:nvPr>
        </p:nvPicPr>
        <p:blipFill>
          <a:blip r:embed="rId2"/>
          <a:stretch>
            <a:fillRect/>
          </a:stretch>
        </p:blipFill>
        <p:spPr>
          <a:xfrm>
            <a:off x="4654296" y="810248"/>
            <a:ext cx="6155736" cy="5247764"/>
          </a:xfrm>
          <a:prstGeom prst="rect">
            <a:avLst/>
          </a:prstGeom>
        </p:spPr>
      </p:pic>
    </p:spTree>
    <p:extLst>
      <p:ext uri="{BB962C8B-B14F-4D97-AF65-F5344CB8AC3E}">
        <p14:creationId xmlns:p14="http://schemas.microsoft.com/office/powerpoint/2010/main" val="207873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14C34-62E3-9B49-822E-E8DEE39B6D5C}"/>
              </a:ext>
            </a:extLst>
          </p:cNvPr>
          <p:cNvSpPr>
            <a:spLocks noGrp="1"/>
          </p:cNvSpPr>
          <p:nvPr>
            <p:ph type="title"/>
          </p:nvPr>
        </p:nvSpPr>
        <p:spPr/>
        <p:txBody>
          <a:bodyPr/>
          <a:lstStyle/>
          <a:p>
            <a:r>
              <a:rPr lang="en-US" dirty="0"/>
              <a:t>Simulation Validation</a:t>
            </a:r>
          </a:p>
        </p:txBody>
      </p:sp>
      <p:sp>
        <p:nvSpPr>
          <p:cNvPr id="3" name="Content Placeholder 2">
            <a:extLst>
              <a:ext uri="{FF2B5EF4-FFF2-40B4-BE49-F238E27FC236}">
                <a16:creationId xmlns:a16="http://schemas.microsoft.com/office/drawing/2014/main" id="{A2142C5A-A2B4-271E-CC2F-92A3B38AAECE}"/>
              </a:ext>
            </a:extLst>
          </p:cNvPr>
          <p:cNvSpPr>
            <a:spLocks noGrp="1"/>
          </p:cNvSpPr>
          <p:nvPr>
            <p:ph sz="half" idx="1"/>
          </p:nvPr>
        </p:nvSpPr>
        <p:spPr/>
        <p:txBody>
          <a:bodyPr/>
          <a:lstStyle/>
          <a:p>
            <a:r>
              <a:rPr lang="en-US" dirty="0"/>
              <a:t>To validate, I compared my simulation to a M/M/1 model</a:t>
            </a:r>
          </a:p>
          <a:p>
            <a:r>
              <a:rPr lang="en-US" dirty="0"/>
              <a:t>M/M/1 Outperformed Simulation</a:t>
            </a:r>
          </a:p>
          <a:p>
            <a:r>
              <a:rPr lang="en-US" dirty="0"/>
              <a:t>M/M/1 model parameters should be adjusted in future to get more accurate model</a:t>
            </a:r>
          </a:p>
          <a:p>
            <a:r>
              <a:rPr lang="en-US" dirty="0"/>
              <a:t>Simulation performed worse and had a longer waiting time</a:t>
            </a:r>
          </a:p>
          <a:p>
            <a:endParaRPr lang="en-US" dirty="0"/>
          </a:p>
        </p:txBody>
      </p:sp>
      <p:graphicFrame>
        <p:nvGraphicFramePr>
          <p:cNvPr id="5" name="Content Placeholder 4">
            <a:extLst>
              <a:ext uri="{FF2B5EF4-FFF2-40B4-BE49-F238E27FC236}">
                <a16:creationId xmlns:a16="http://schemas.microsoft.com/office/drawing/2014/main" id="{952373F9-1235-A587-1460-D82B702C2A44}"/>
              </a:ext>
            </a:extLst>
          </p:cNvPr>
          <p:cNvGraphicFramePr>
            <a:graphicFrameLocks noGrp="1"/>
          </p:cNvGraphicFramePr>
          <p:nvPr>
            <p:ph sz="half" idx="2"/>
            <p:extLst>
              <p:ext uri="{D42A27DB-BD31-4B8C-83A1-F6EECF244321}">
                <p14:modId xmlns:p14="http://schemas.microsoft.com/office/powerpoint/2010/main" val="2209419600"/>
              </p:ext>
            </p:extLst>
          </p:nvPr>
        </p:nvGraphicFramePr>
        <p:xfrm>
          <a:off x="6126163" y="3373055"/>
          <a:ext cx="4481512" cy="1425829"/>
        </p:xfrm>
        <a:graphic>
          <a:graphicData uri="http://schemas.openxmlformats.org/drawingml/2006/table">
            <a:tbl>
              <a:tblPr firstRow="1" firstCol="1" bandRow="1">
                <a:tableStyleId>{3B4B98B0-60AC-42C2-AFA5-B58CD77FA1E5}</a:tableStyleId>
              </a:tblPr>
              <a:tblGrid>
                <a:gridCol w="2240756">
                  <a:extLst>
                    <a:ext uri="{9D8B030D-6E8A-4147-A177-3AD203B41FA5}">
                      <a16:colId xmlns:a16="http://schemas.microsoft.com/office/drawing/2014/main" val="2957077693"/>
                    </a:ext>
                  </a:extLst>
                </a:gridCol>
                <a:gridCol w="2240756">
                  <a:extLst>
                    <a:ext uri="{9D8B030D-6E8A-4147-A177-3AD203B41FA5}">
                      <a16:colId xmlns:a16="http://schemas.microsoft.com/office/drawing/2014/main" val="4024984171"/>
                    </a:ext>
                  </a:extLst>
                </a:gridCol>
              </a:tblGrid>
              <a:tr h="172794">
                <a:tc>
                  <a:txBody>
                    <a:bodyPr/>
                    <a:lstStyle/>
                    <a:p>
                      <a:pPr marL="0" marR="0" algn="r">
                        <a:lnSpc>
                          <a:spcPct val="115000"/>
                        </a:lnSpc>
                        <a:spcBef>
                          <a:spcPts val="0"/>
                        </a:spcBef>
                        <a:spcAft>
                          <a:spcPts val="0"/>
                        </a:spcAft>
                      </a:pPr>
                      <a:r>
                        <a:rPr lang="en-US" sz="1100">
                          <a:effectLst/>
                          <a:highlight>
                            <a:srgbClr val="FFFFFF"/>
                          </a:highlight>
                        </a:rPr>
                        <a:t>Metric</a:t>
                      </a:r>
                      <a:endParaRPr lang="en-US" sz="900">
                        <a:effectLst/>
                        <a:highlight>
                          <a:srgbClr val="FFFFFF"/>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tc>
                  <a:txBody>
                    <a:bodyPr/>
                    <a:lstStyle/>
                    <a:p>
                      <a:pPr marL="0" marR="0">
                        <a:lnSpc>
                          <a:spcPct val="115000"/>
                        </a:lnSpc>
                        <a:spcBef>
                          <a:spcPts val="0"/>
                        </a:spcBef>
                        <a:spcAft>
                          <a:spcPts val="0"/>
                        </a:spcAft>
                      </a:pPr>
                      <a:r>
                        <a:rPr lang="en-US" sz="1100">
                          <a:effectLst/>
                          <a:highlight>
                            <a:srgbClr val="FFFFFF"/>
                          </a:highlight>
                        </a:rPr>
                        <a:t>Value</a:t>
                      </a:r>
                      <a:endParaRPr lang="en-US" sz="900">
                        <a:effectLst/>
                        <a:highlight>
                          <a:srgbClr val="FFFFFF"/>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extLst>
                  <a:ext uri="{0D108BD9-81ED-4DB2-BD59-A6C34878D82A}">
                    <a16:rowId xmlns:a16="http://schemas.microsoft.com/office/drawing/2014/main" val="2978966756"/>
                  </a:ext>
                </a:extLst>
              </a:tr>
              <a:tr h="174126">
                <a:tc>
                  <a:txBody>
                    <a:bodyPr/>
                    <a:lstStyle/>
                    <a:p>
                      <a:pPr marL="0" marR="0" algn="r">
                        <a:lnSpc>
                          <a:spcPct val="115000"/>
                        </a:lnSpc>
                        <a:spcBef>
                          <a:spcPts val="0"/>
                        </a:spcBef>
                        <a:spcAft>
                          <a:spcPts val="0"/>
                        </a:spcAft>
                      </a:pPr>
                      <a:r>
                        <a:rPr lang="en-US" sz="1100">
                          <a:effectLst/>
                          <a:highlight>
                            <a:srgbClr val="FFFFFF"/>
                          </a:highlight>
                        </a:rPr>
                        <a:t>MSE (M/M/1)</a:t>
                      </a:r>
                      <a:endParaRPr lang="en-US" sz="900">
                        <a:effectLst/>
                        <a:highlight>
                          <a:srgbClr val="FFFFFF"/>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tc>
                  <a:txBody>
                    <a:bodyPr/>
                    <a:lstStyle/>
                    <a:p>
                      <a:pPr marL="0" marR="0">
                        <a:lnSpc>
                          <a:spcPct val="115000"/>
                        </a:lnSpc>
                        <a:spcBef>
                          <a:spcPts val="0"/>
                        </a:spcBef>
                        <a:spcAft>
                          <a:spcPts val="0"/>
                        </a:spcAft>
                      </a:pPr>
                      <a:r>
                        <a:rPr lang="en-US" sz="900">
                          <a:effectLst/>
                          <a:highlight>
                            <a:srgbClr val="F2F2F2"/>
                          </a:highlight>
                        </a:rPr>
                        <a:t>322.13</a:t>
                      </a:r>
                      <a:endParaRPr lang="en-US" sz="900">
                        <a:effectLst/>
                        <a:highlight>
                          <a:srgbClr val="F2F2F2"/>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extLst>
                  <a:ext uri="{0D108BD9-81ED-4DB2-BD59-A6C34878D82A}">
                    <a16:rowId xmlns:a16="http://schemas.microsoft.com/office/drawing/2014/main" val="1455931611"/>
                  </a:ext>
                </a:extLst>
              </a:tr>
              <a:tr h="174126">
                <a:tc>
                  <a:txBody>
                    <a:bodyPr/>
                    <a:lstStyle/>
                    <a:p>
                      <a:pPr marL="0" marR="0" algn="r">
                        <a:lnSpc>
                          <a:spcPct val="115000"/>
                        </a:lnSpc>
                        <a:spcBef>
                          <a:spcPts val="0"/>
                        </a:spcBef>
                        <a:spcAft>
                          <a:spcPts val="0"/>
                        </a:spcAft>
                      </a:pPr>
                      <a:r>
                        <a:rPr lang="en-US" sz="1100">
                          <a:effectLst/>
                          <a:highlight>
                            <a:srgbClr val="FFFFFF"/>
                          </a:highlight>
                        </a:rPr>
                        <a:t>MSE (Simulation)</a:t>
                      </a:r>
                      <a:endParaRPr lang="en-US" sz="900">
                        <a:effectLst/>
                        <a:highlight>
                          <a:srgbClr val="FFFFFF"/>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tc>
                  <a:txBody>
                    <a:bodyPr/>
                    <a:lstStyle/>
                    <a:p>
                      <a:pPr marL="0" marR="0">
                        <a:lnSpc>
                          <a:spcPct val="115000"/>
                        </a:lnSpc>
                        <a:spcBef>
                          <a:spcPts val="0"/>
                        </a:spcBef>
                        <a:spcAft>
                          <a:spcPts val="0"/>
                        </a:spcAft>
                      </a:pPr>
                      <a:r>
                        <a:rPr lang="en-US" sz="900">
                          <a:effectLst/>
                        </a:rPr>
                        <a:t>26523.66</a:t>
                      </a:r>
                      <a:endParaRPr lang="en-US" sz="900">
                        <a:effectLs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extLst>
                  <a:ext uri="{0D108BD9-81ED-4DB2-BD59-A6C34878D82A}">
                    <a16:rowId xmlns:a16="http://schemas.microsoft.com/office/drawing/2014/main" val="2804777313"/>
                  </a:ext>
                </a:extLst>
              </a:tr>
              <a:tr h="174126">
                <a:tc>
                  <a:txBody>
                    <a:bodyPr/>
                    <a:lstStyle/>
                    <a:p>
                      <a:pPr marL="0" marR="0" algn="r">
                        <a:lnSpc>
                          <a:spcPct val="115000"/>
                        </a:lnSpc>
                        <a:spcBef>
                          <a:spcPts val="0"/>
                        </a:spcBef>
                        <a:spcAft>
                          <a:spcPts val="0"/>
                        </a:spcAft>
                      </a:pPr>
                      <a:r>
                        <a:rPr lang="en-US" sz="1100">
                          <a:effectLst/>
                          <a:highlight>
                            <a:srgbClr val="FFFFFF"/>
                          </a:highlight>
                        </a:rPr>
                        <a:t>MAE (M/M/1)</a:t>
                      </a:r>
                      <a:endParaRPr lang="en-US" sz="900">
                        <a:effectLst/>
                        <a:highlight>
                          <a:srgbClr val="FFFFFF"/>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tc>
                  <a:txBody>
                    <a:bodyPr/>
                    <a:lstStyle/>
                    <a:p>
                      <a:pPr marL="0" marR="0">
                        <a:lnSpc>
                          <a:spcPct val="115000"/>
                        </a:lnSpc>
                        <a:spcBef>
                          <a:spcPts val="0"/>
                        </a:spcBef>
                        <a:spcAft>
                          <a:spcPts val="0"/>
                        </a:spcAft>
                      </a:pPr>
                      <a:r>
                        <a:rPr lang="en-US" sz="900">
                          <a:effectLst/>
                          <a:highlight>
                            <a:srgbClr val="F2F2F2"/>
                          </a:highlight>
                        </a:rPr>
                        <a:t>15.37</a:t>
                      </a:r>
                      <a:endParaRPr lang="en-US" sz="900">
                        <a:effectLst/>
                        <a:highlight>
                          <a:srgbClr val="F2F2F2"/>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extLst>
                  <a:ext uri="{0D108BD9-81ED-4DB2-BD59-A6C34878D82A}">
                    <a16:rowId xmlns:a16="http://schemas.microsoft.com/office/drawing/2014/main" val="3372001747"/>
                  </a:ext>
                </a:extLst>
              </a:tr>
              <a:tr h="174126">
                <a:tc>
                  <a:txBody>
                    <a:bodyPr/>
                    <a:lstStyle/>
                    <a:p>
                      <a:pPr marL="0" marR="0" algn="r">
                        <a:lnSpc>
                          <a:spcPct val="115000"/>
                        </a:lnSpc>
                        <a:spcBef>
                          <a:spcPts val="0"/>
                        </a:spcBef>
                        <a:spcAft>
                          <a:spcPts val="0"/>
                        </a:spcAft>
                      </a:pPr>
                      <a:r>
                        <a:rPr lang="en-US" sz="1100">
                          <a:effectLst/>
                          <a:highlight>
                            <a:srgbClr val="FFFFFF"/>
                          </a:highlight>
                        </a:rPr>
                        <a:t>MAE (Simulation)</a:t>
                      </a:r>
                      <a:endParaRPr lang="en-US" sz="900">
                        <a:effectLst/>
                        <a:highlight>
                          <a:srgbClr val="FFFFFF"/>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tc>
                  <a:txBody>
                    <a:bodyPr/>
                    <a:lstStyle/>
                    <a:p>
                      <a:pPr marL="0" marR="0">
                        <a:lnSpc>
                          <a:spcPct val="115000"/>
                        </a:lnSpc>
                        <a:spcBef>
                          <a:spcPts val="0"/>
                        </a:spcBef>
                        <a:spcAft>
                          <a:spcPts val="0"/>
                        </a:spcAft>
                      </a:pPr>
                      <a:r>
                        <a:rPr lang="en-US" sz="900">
                          <a:effectLst/>
                        </a:rPr>
                        <a:t>106.99</a:t>
                      </a:r>
                      <a:endParaRPr lang="en-US" sz="900">
                        <a:effectLs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extLst>
                  <a:ext uri="{0D108BD9-81ED-4DB2-BD59-A6C34878D82A}">
                    <a16:rowId xmlns:a16="http://schemas.microsoft.com/office/drawing/2014/main" val="1558623079"/>
                  </a:ext>
                </a:extLst>
              </a:tr>
              <a:tr h="174126">
                <a:tc>
                  <a:txBody>
                    <a:bodyPr/>
                    <a:lstStyle/>
                    <a:p>
                      <a:pPr marL="0" marR="0" algn="r">
                        <a:lnSpc>
                          <a:spcPct val="115000"/>
                        </a:lnSpc>
                        <a:spcBef>
                          <a:spcPts val="0"/>
                        </a:spcBef>
                        <a:spcAft>
                          <a:spcPts val="0"/>
                        </a:spcAft>
                      </a:pPr>
                      <a:r>
                        <a:rPr lang="en-US" sz="1100">
                          <a:effectLst/>
                          <a:highlight>
                            <a:srgbClr val="FFFFFF"/>
                          </a:highlight>
                        </a:rPr>
                        <a:t>Mean Waiting Time (M/M/1)</a:t>
                      </a:r>
                      <a:endParaRPr lang="en-US" sz="900">
                        <a:effectLst/>
                        <a:highlight>
                          <a:srgbClr val="FFFFFF"/>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tc>
                  <a:txBody>
                    <a:bodyPr/>
                    <a:lstStyle/>
                    <a:p>
                      <a:pPr marL="0" marR="0">
                        <a:lnSpc>
                          <a:spcPct val="115000"/>
                        </a:lnSpc>
                        <a:spcBef>
                          <a:spcPts val="0"/>
                        </a:spcBef>
                        <a:spcAft>
                          <a:spcPts val="0"/>
                        </a:spcAft>
                      </a:pPr>
                      <a:r>
                        <a:rPr lang="en-US" sz="900">
                          <a:effectLst/>
                          <a:highlight>
                            <a:srgbClr val="F2F2F2"/>
                          </a:highlight>
                        </a:rPr>
                        <a:t>75.49</a:t>
                      </a:r>
                      <a:endParaRPr lang="en-US" sz="900">
                        <a:effectLst/>
                        <a:highlight>
                          <a:srgbClr val="F2F2F2"/>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extLst>
                  <a:ext uri="{0D108BD9-81ED-4DB2-BD59-A6C34878D82A}">
                    <a16:rowId xmlns:a16="http://schemas.microsoft.com/office/drawing/2014/main" val="1525220287"/>
                  </a:ext>
                </a:extLst>
              </a:tr>
              <a:tr h="174126">
                <a:tc>
                  <a:txBody>
                    <a:bodyPr/>
                    <a:lstStyle/>
                    <a:p>
                      <a:pPr marL="0" marR="0" algn="r">
                        <a:lnSpc>
                          <a:spcPct val="115000"/>
                        </a:lnSpc>
                        <a:spcBef>
                          <a:spcPts val="0"/>
                        </a:spcBef>
                        <a:spcAft>
                          <a:spcPts val="0"/>
                        </a:spcAft>
                      </a:pPr>
                      <a:r>
                        <a:rPr lang="en-US" sz="1100">
                          <a:effectLst/>
                          <a:highlight>
                            <a:srgbClr val="FFFFFF"/>
                          </a:highlight>
                        </a:rPr>
                        <a:t>Mean Waiting Time (Simulation)</a:t>
                      </a:r>
                      <a:endParaRPr lang="en-US" sz="900">
                        <a:effectLst/>
                        <a:highlight>
                          <a:srgbClr val="FFFFFF"/>
                        </a:highligh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tc>
                  <a:txBody>
                    <a:bodyPr/>
                    <a:lstStyle/>
                    <a:p>
                      <a:pPr marL="0" marR="0">
                        <a:lnSpc>
                          <a:spcPct val="115000"/>
                        </a:lnSpc>
                        <a:spcBef>
                          <a:spcPts val="0"/>
                        </a:spcBef>
                        <a:spcAft>
                          <a:spcPts val="0"/>
                        </a:spcAft>
                      </a:pPr>
                      <a:r>
                        <a:rPr lang="en-US" sz="900" dirty="0">
                          <a:effectLst/>
                        </a:rPr>
                        <a:t>165.65</a:t>
                      </a:r>
                      <a:endParaRPr lang="en-US" sz="900" dirty="0">
                        <a:effectLst/>
                        <a:latin typeface="Cambria" panose="02040503050406030204" pitchFamily="18" charset="0"/>
                        <a:ea typeface="MS Mincho" panose="02020609040205080304" pitchFamily="49" charset="-128"/>
                        <a:cs typeface="Times New Roman" panose="02020603050405020304" pitchFamily="18" charset="0"/>
                      </a:endParaRPr>
                    </a:p>
                  </a:txBody>
                  <a:tcPr marL="56019" marR="56019" marT="0" marB="0"/>
                </a:tc>
                <a:extLst>
                  <a:ext uri="{0D108BD9-81ED-4DB2-BD59-A6C34878D82A}">
                    <a16:rowId xmlns:a16="http://schemas.microsoft.com/office/drawing/2014/main" val="1617918594"/>
                  </a:ext>
                </a:extLst>
              </a:tr>
            </a:tbl>
          </a:graphicData>
        </a:graphic>
      </p:graphicFrame>
    </p:spTree>
    <p:extLst>
      <p:ext uri="{BB962C8B-B14F-4D97-AF65-F5344CB8AC3E}">
        <p14:creationId xmlns:p14="http://schemas.microsoft.com/office/powerpoint/2010/main" val="1886891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FB6CF-4757-9217-9535-92E599363BEE}"/>
              </a:ext>
            </a:extLst>
          </p:cNvPr>
          <p:cNvSpPr>
            <a:spLocks noGrp="1"/>
          </p:cNvSpPr>
          <p:nvPr>
            <p:ph type="title"/>
          </p:nvPr>
        </p:nvSpPr>
        <p:spPr/>
        <p:txBody>
          <a:bodyPr/>
          <a:lstStyle/>
          <a:p>
            <a:r>
              <a:rPr lang="en-US" dirty="0"/>
              <a:t>Comparing Model Time Series Plots</a:t>
            </a:r>
          </a:p>
        </p:txBody>
      </p:sp>
      <p:sp>
        <p:nvSpPr>
          <p:cNvPr id="3" name="Content Placeholder 2">
            <a:extLst>
              <a:ext uri="{FF2B5EF4-FFF2-40B4-BE49-F238E27FC236}">
                <a16:creationId xmlns:a16="http://schemas.microsoft.com/office/drawing/2014/main" id="{D587F08E-C01A-085C-1B70-7020930986C6}"/>
              </a:ext>
            </a:extLst>
          </p:cNvPr>
          <p:cNvSpPr>
            <a:spLocks noGrp="1"/>
          </p:cNvSpPr>
          <p:nvPr>
            <p:ph sz="half" idx="1"/>
          </p:nvPr>
        </p:nvSpPr>
        <p:spPr/>
        <p:txBody>
          <a:bodyPr/>
          <a:lstStyle/>
          <a:p>
            <a:r>
              <a:rPr lang="en-US" dirty="0"/>
              <a:t>When comparing my simulated results to my ‘actual’ results, the mean and variability was greater in my simulated compared to my actual</a:t>
            </a:r>
          </a:p>
          <a:p>
            <a:r>
              <a:rPr lang="en-US" dirty="0"/>
              <a:t>My simulated has some characteristics of seasonality, although real might be too small to tell</a:t>
            </a:r>
          </a:p>
          <a:p>
            <a:r>
              <a:rPr lang="en-US" dirty="0"/>
              <a:t>Variability is greater in simulated</a:t>
            </a:r>
          </a:p>
          <a:p>
            <a:endParaRPr lang="en-US" dirty="0"/>
          </a:p>
        </p:txBody>
      </p:sp>
      <p:pic>
        <p:nvPicPr>
          <p:cNvPr id="6" name="Content Placeholder 5">
            <a:extLst>
              <a:ext uri="{FF2B5EF4-FFF2-40B4-BE49-F238E27FC236}">
                <a16:creationId xmlns:a16="http://schemas.microsoft.com/office/drawing/2014/main" id="{E037A840-7ED6-AA2F-D09F-9781666B0CA9}"/>
              </a:ext>
            </a:extLst>
          </p:cNvPr>
          <p:cNvPicPr>
            <a:picLocks noGrp="1" noChangeAspect="1"/>
          </p:cNvPicPr>
          <p:nvPr>
            <p:ph sz="half" idx="2"/>
          </p:nvPr>
        </p:nvPicPr>
        <p:blipFill>
          <a:blip r:embed="rId2"/>
          <a:stretch>
            <a:fillRect/>
          </a:stretch>
        </p:blipFill>
        <p:spPr>
          <a:xfrm>
            <a:off x="6126163" y="2789333"/>
            <a:ext cx="4481512" cy="2430272"/>
          </a:xfrm>
        </p:spPr>
      </p:pic>
    </p:spTree>
    <p:extLst>
      <p:ext uri="{BB962C8B-B14F-4D97-AF65-F5344CB8AC3E}">
        <p14:creationId xmlns:p14="http://schemas.microsoft.com/office/powerpoint/2010/main" val="26287594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E0A60-58C0-767B-8F44-26812C7A9E21}"/>
              </a:ext>
            </a:extLst>
          </p:cNvPr>
          <p:cNvSpPr>
            <a:spLocks noGrp="1"/>
          </p:cNvSpPr>
          <p:nvPr>
            <p:ph type="title"/>
          </p:nvPr>
        </p:nvSpPr>
        <p:spPr/>
        <p:txBody>
          <a:bodyPr/>
          <a:lstStyle/>
          <a:p>
            <a:r>
              <a:rPr lang="en-US" dirty="0"/>
              <a:t>Comparing </a:t>
            </a:r>
            <a:r>
              <a:rPr lang="en-US"/>
              <a:t>Model Distributions</a:t>
            </a:r>
            <a:endParaRPr lang="en-US" dirty="0"/>
          </a:p>
        </p:txBody>
      </p:sp>
      <p:sp>
        <p:nvSpPr>
          <p:cNvPr id="3" name="Content Placeholder 2">
            <a:extLst>
              <a:ext uri="{FF2B5EF4-FFF2-40B4-BE49-F238E27FC236}">
                <a16:creationId xmlns:a16="http://schemas.microsoft.com/office/drawing/2014/main" id="{EE011357-CD87-96D8-7F88-7C36D1D82D38}"/>
              </a:ext>
            </a:extLst>
          </p:cNvPr>
          <p:cNvSpPr>
            <a:spLocks noGrp="1"/>
          </p:cNvSpPr>
          <p:nvPr>
            <p:ph sz="half" idx="1"/>
          </p:nvPr>
        </p:nvSpPr>
        <p:spPr/>
        <p:txBody>
          <a:bodyPr/>
          <a:lstStyle/>
          <a:p>
            <a:r>
              <a:rPr lang="en-US" dirty="0"/>
              <a:t>Similar results when comparing the distribution of simulated and real data</a:t>
            </a:r>
          </a:p>
        </p:txBody>
      </p:sp>
      <p:pic>
        <p:nvPicPr>
          <p:cNvPr id="8" name="Content Placeholder 7">
            <a:extLst>
              <a:ext uri="{FF2B5EF4-FFF2-40B4-BE49-F238E27FC236}">
                <a16:creationId xmlns:a16="http://schemas.microsoft.com/office/drawing/2014/main" id="{36551E35-E2CB-D19B-B653-936E4E0E71D9}"/>
              </a:ext>
            </a:extLst>
          </p:cNvPr>
          <p:cNvPicPr>
            <a:picLocks noGrp="1" noChangeAspect="1"/>
          </p:cNvPicPr>
          <p:nvPr>
            <p:ph sz="half" idx="2"/>
          </p:nvPr>
        </p:nvPicPr>
        <p:blipFill>
          <a:blip r:embed="rId2"/>
          <a:stretch>
            <a:fillRect/>
          </a:stretch>
        </p:blipFill>
        <p:spPr>
          <a:xfrm>
            <a:off x="6126163" y="2789333"/>
            <a:ext cx="4481512" cy="2430272"/>
          </a:xfrm>
        </p:spPr>
      </p:pic>
    </p:spTree>
    <p:extLst>
      <p:ext uri="{BB962C8B-B14F-4D97-AF65-F5344CB8AC3E}">
        <p14:creationId xmlns:p14="http://schemas.microsoft.com/office/powerpoint/2010/main" val="479856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A0AC1-FA97-0285-C1F6-D8E370B14A9B}"/>
              </a:ext>
            </a:extLst>
          </p:cNvPr>
          <p:cNvSpPr>
            <a:spLocks noGrp="1"/>
          </p:cNvSpPr>
          <p:nvPr>
            <p:ph type="title"/>
          </p:nvPr>
        </p:nvSpPr>
        <p:spPr>
          <a:xfrm>
            <a:off x="1261872" y="365760"/>
            <a:ext cx="6091428" cy="1325562"/>
          </a:xfrm>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DA94CAE6-84A7-A8C0-AB6B-78E99FBEBC75}"/>
              </a:ext>
            </a:extLst>
          </p:cNvPr>
          <p:cNvSpPr>
            <a:spLocks noGrp="1"/>
          </p:cNvSpPr>
          <p:nvPr>
            <p:ph idx="1"/>
          </p:nvPr>
        </p:nvSpPr>
        <p:spPr>
          <a:xfrm>
            <a:off x="1261872" y="1828800"/>
            <a:ext cx="6091428" cy="4351337"/>
          </a:xfrm>
        </p:spPr>
        <p:txBody>
          <a:bodyPr>
            <a:normAutofit/>
          </a:bodyPr>
          <a:lstStyle/>
          <a:p>
            <a:r>
              <a:rPr lang="en-US" sz="1300"/>
              <a:t>Scenarios simulated for MRI, CT, US, X-ray, and PET scans.</a:t>
            </a:r>
          </a:p>
          <a:p>
            <a:r>
              <a:rPr lang="en-US" sz="1300"/>
              <a:t>Key parameters: Number of machines, technicians, and support staff.</a:t>
            </a:r>
          </a:p>
          <a:p>
            <a:r>
              <a:rPr lang="en-US" sz="1300"/>
              <a:t>Optimal Configuration: </a:t>
            </a:r>
          </a:p>
          <a:p>
            <a:pPr lvl="1"/>
            <a:r>
              <a:rPr lang="en-US" sz="1300"/>
              <a:t>MRI techs: 5 </a:t>
            </a:r>
          </a:p>
          <a:p>
            <a:pPr lvl="1"/>
            <a:r>
              <a:rPr lang="en-US" sz="1300"/>
              <a:t>CT techs: 5</a:t>
            </a:r>
          </a:p>
          <a:p>
            <a:pPr lvl="1"/>
            <a:r>
              <a:rPr lang="en-US" sz="1300"/>
              <a:t>US techs: 5</a:t>
            </a:r>
          </a:p>
          <a:p>
            <a:pPr lvl="1"/>
            <a:r>
              <a:rPr lang="en-US" sz="1300"/>
              <a:t>Support staff: 5</a:t>
            </a:r>
          </a:p>
          <a:p>
            <a:pPr lvl="1"/>
            <a:r>
              <a:rPr lang="en-US" sz="1300"/>
              <a:t>Machines per location: </a:t>
            </a:r>
          </a:p>
          <a:p>
            <a:pPr lvl="2"/>
            <a:r>
              <a:rPr lang="en-US" sz="1300"/>
              <a:t>MRI: 2</a:t>
            </a:r>
          </a:p>
          <a:p>
            <a:pPr lvl="2"/>
            <a:r>
              <a:rPr lang="en-US" sz="1300"/>
              <a:t>CT: 3 </a:t>
            </a:r>
          </a:p>
          <a:p>
            <a:pPr lvl="2"/>
            <a:r>
              <a:rPr lang="en-US" sz="1300"/>
              <a:t>US: 6</a:t>
            </a:r>
          </a:p>
          <a:p>
            <a:r>
              <a:rPr lang="en-US" sz="1300"/>
              <a:t>Results: Improved patient flow and reduced waiting times with optimized staffing and machine allocation. Simulation performed worse than the M/M/1 model, indicating areas for future improvement.</a:t>
            </a:r>
          </a:p>
        </p:txBody>
      </p:sp>
      <p:pic>
        <p:nvPicPr>
          <p:cNvPr id="6" name="Picture 5" descr="Scan of a human brain in a neurology clinic">
            <a:extLst>
              <a:ext uri="{FF2B5EF4-FFF2-40B4-BE49-F238E27FC236}">
                <a16:creationId xmlns:a16="http://schemas.microsoft.com/office/drawing/2014/main" id="{495BEF00-42B2-A55B-9721-6D7C5536AB33}"/>
              </a:ext>
            </a:extLst>
          </p:cNvPr>
          <p:cNvPicPr>
            <a:picLocks noChangeAspect="1"/>
          </p:cNvPicPr>
          <p:nvPr/>
        </p:nvPicPr>
        <p:blipFill rotWithShape="1">
          <a:blip r:embed="rId2"/>
          <a:srcRect l="55303" r="5816"/>
          <a:stretch/>
        </p:blipFill>
        <p:spPr>
          <a:xfrm>
            <a:off x="7737169" y="10"/>
            <a:ext cx="3555205" cy="6857990"/>
          </a:xfrm>
          <a:prstGeom prst="rect">
            <a:avLst/>
          </a:prstGeom>
        </p:spPr>
      </p:pic>
    </p:spTree>
    <p:extLst>
      <p:ext uri="{BB962C8B-B14F-4D97-AF65-F5344CB8AC3E}">
        <p14:creationId xmlns:p14="http://schemas.microsoft.com/office/powerpoint/2010/main" val="14736661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CA51EB0-CA66-4EA0-8D89-E7FA96C40B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20724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inancial graphs on a dark display">
            <a:extLst>
              <a:ext uri="{FF2B5EF4-FFF2-40B4-BE49-F238E27FC236}">
                <a16:creationId xmlns:a16="http://schemas.microsoft.com/office/drawing/2014/main" id="{9A2C254A-5E7B-9B16-DD31-8F7EDCA6E784}"/>
              </a:ext>
            </a:extLst>
          </p:cNvPr>
          <p:cNvPicPr>
            <a:picLocks noChangeAspect="1"/>
          </p:cNvPicPr>
          <p:nvPr/>
        </p:nvPicPr>
        <p:blipFill rotWithShape="1">
          <a:blip r:embed="rId2">
            <a:duotone>
              <a:schemeClr val="bg2">
                <a:shade val="45000"/>
                <a:satMod val="135000"/>
              </a:schemeClr>
              <a:prstClr val="white"/>
            </a:duotone>
            <a:alphaModFix amt="35000"/>
          </a:blip>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3AFA0AC1-FA97-0285-C1F6-D8E370B14A9B}"/>
              </a:ext>
            </a:extLst>
          </p:cNvPr>
          <p:cNvSpPr>
            <a:spLocks noGrp="1"/>
          </p:cNvSpPr>
          <p:nvPr>
            <p:ph type="title"/>
          </p:nvPr>
        </p:nvSpPr>
        <p:spPr>
          <a:xfrm>
            <a:off x="1261872" y="294198"/>
            <a:ext cx="9692640" cy="1397124"/>
          </a:xfrm>
        </p:spPr>
        <p:txBody>
          <a:bodyPr>
            <a:normAutofit/>
          </a:bodyPr>
          <a:lstStyle/>
          <a:p>
            <a:r>
              <a:rPr lang="en-US" dirty="0"/>
              <a:t>Conclusion</a:t>
            </a:r>
          </a:p>
        </p:txBody>
      </p:sp>
      <p:sp>
        <p:nvSpPr>
          <p:cNvPr id="11" name="Rectangle 10">
            <a:extLst>
              <a:ext uri="{FF2B5EF4-FFF2-40B4-BE49-F238E27FC236}">
                <a16:creationId xmlns:a16="http://schemas.microsoft.com/office/drawing/2014/main" id="{28821E2C-A73E-4D7C-809C-82D2216C2C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51" y="0"/>
            <a:ext cx="457200" cy="6858000"/>
          </a:xfrm>
          <a:prstGeom prst="rect">
            <a:avLst/>
          </a:prstGeom>
          <a:solidFill>
            <a:schemeClr val="tx2">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DA94CAE6-84A7-A8C0-AB6B-78E99FBEBC75}"/>
              </a:ext>
            </a:extLst>
          </p:cNvPr>
          <p:cNvSpPr>
            <a:spLocks noGrp="1"/>
          </p:cNvSpPr>
          <p:nvPr>
            <p:ph idx="1"/>
          </p:nvPr>
        </p:nvSpPr>
        <p:spPr>
          <a:xfrm>
            <a:off x="1261872" y="1828800"/>
            <a:ext cx="8595360" cy="4351337"/>
          </a:xfrm>
        </p:spPr>
        <p:txBody>
          <a:bodyPr>
            <a:normAutofit/>
          </a:bodyPr>
          <a:lstStyle/>
          <a:p>
            <a:r>
              <a:rPr lang="en-US" b="1" dirty="0"/>
              <a:t>Validation:</a:t>
            </a:r>
            <a:endParaRPr lang="en-US" dirty="0"/>
          </a:p>
          <a:p>
            <a:pPr lvl="1">
              <a:buFont typeface="Arial" panose="020B0604020202020204" pitchFamily="34" charset="0"/>
              <a:buChar char="•"/>
            </a:pPr>
            <a:r>
              <a:rPr lang="en-US" dirty="0"/>
              <a:t>Compared simulation with M/M/1 queuing model and generated "fake real" data</a:t>
            </a:r>
          </a:p>
          <a:p>
            <a:pPr lvl="1">
              <a:buFont typeface="Arial" panose="020B0604020202020204" pitchFamily="34" charset="0"/>
              <a:buChar char="•"/>
            </a:pPr>
            <a:r>
              <a:rPr lang="en-US" dirty="0"/>
              <a:t>Metrics: Mean Squared Error (MSE), Mean Absolute Error (MAE)</a:t>
            </a:r>
          </a:p>
          <a:p>
            <a:pPr lvl="1">
              <a:buFont typeface="Arial" panose="020B0604020202020204" pitchFamily="34" charset="0"/>
              <a:buChar char="•"/>
            </a:pPr>
            <a:r>
              <a:rPr lang="en-US" dirty="0"/>
              <a:t>Findings: M/M/1 model had lower MSE and MAE, suggesting it outperformed the simulation.</a:t>
            </a:r>
          </a:p>
          <a:p>
            <a:r>
              <a:rPr lang="en-US" b="1" dirty="0"/>
              <a:t>Future Work:</a:t>
            </a:r>
            <a:endParaRPr lang="en-US" dirty="0"/>
          </a:p>
          <a:p>
            <a:pPr lvl="1">
              <a:buFont typeface="Arial" panose="020B0604020202020204" pitchFamily="34" charset="0"/>
              <a:buChar char="•"/>
            </a:pPr>
            <a:r>
              <a:rPr lang="en-US" dirty="0"/>
              <a:t>Fine-tuning M/M/1 model parameters for more accurate predictions.</a:t>
            </a:r>
          </a:p>
          <a:p>
            <a:pPr lvl="1">
              <a:buFont typeface="Arial" panose="020B0604020202020204" pitchFamily="34" charset="0"/>
              <a:buChar char="•"/>
            </a:pPr>
            <a:r>
              <a:rPr lang="en-US" dirty="0"/>
              <a:t>Incorporating real patient data for validation.</a:t>
            </a:r>
          </a:p>
          <a:p>
            <a:pPr lvl="1">
              <a:buFont typeface="Arial" panose="020B0604020202020204" pitchFamily="34" charset="0"/>
              <a:buChar char="•"/>
            </a:pPr>
            <a:r>
              <a:rPr lang="en-US" dirty="0"/>
              <a:t>Exploring advanced simulation techniques and machine learning models for better optimization.</a:t>
            </a:r>
          </a:p>
          <a:p>
            <a:pPr lvl="1">
              <a:buFont typeface="Arial" panose="020B0604020202020204" pitchFamily="34" charset="0"/>
              <a:buChar char="•"/>
            </a:pPr>
            <a:r>
              <a:rPr lang="en-US" dirty="0"/>
              <a:t>Continuous iteration on model parameters to enhance accuracy and efficiency.</a:t>
            </a:r>
          </a:p>
          <a:p>
            <a:endParaRPr lang="en-US" dirty="0"/>
          </a:p>
        </p:txBody>
      </p:sp>
      <p:sp>
        <p:nvSpPr>
          <p:cNvPr id="13" name="Rectangle 12">
            <a:extLst>
              <a:ext uri="{FF2B5EF4-FFF2-40B4-BE49-F238E27FC236}">
                <a16:creationId xmlns:a16="http://schemas.microsoft.com/office/drawing/2014/main" id="{A11B212F-F733-42E4-BA25-DE8B5756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512931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BECC3BA-A694-43D5-A273-058C61324B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20724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can of a human brain in a neurology clinic">
            <a:extLst>
              <a:ext uri="{FF2B5EF4-FFF2-40B4-BE49-F238E27FC236}">
                <a16:creationId xmlns:a16="http://schemas.microsoft.com/office/drawing/2014/main" id="{CD4CBA7A-4073-E8AE-1279-582C1B36F28A}"/>
              </a:ext>
            </a:extLst>
          </p:cNvPr>
          <p:cNvPicPr>
            <a:picLocks noChangeAspect="1"/>
          </p:cNvPicPr>
          <p:nvPr/>
        </p:nvPicPr>
        <p:blipFill rotWithShape="1">
          <a:blip r:embed="rId2">
            <a:alphaModFix amt="35000"/>
          </a:blip>
          <a:srcRect t="15907" b="9093"/>
          <a:stretch/>
        </p:blipFill>
        <p:spPr>
          <a:xfrm>
            <a:off x="20" y="10"/>
            <a:ext cx="12191980" cy="6857990"/>
          </a:xfrm>
          <a:prstGeom prst="rect">
            <a:avLst/>
          </a:prstGeom>
        </p:spPr>
      </p:pic>
      <p:sp>
        <p:nvSpPr>
          <p:cNvPr id="2" name="Title 1">
            <a:extLst>
              <a:ext uri="{FF2B5EF4-FFF2-40B4-BE49-F238E27FC236}">
                <a16:creationId xmlns:a16="http://schemas.microsoft.com/office/drawing/2014/main" id="{ED04D6A1-33E1-B67B-A1C3-D41C44CDF22E}"/>
              </a:ext>
            </a:extLst>
          </p:cNvPr>
          <p:cNvSpPr>
            <a:spLocks noGrp="1"/>
          </p:cNvSpPr>
          <p:nvPr>
            <p:ph type="title"/>
          </p:nvPr>
        </p:nvSpPr>
        <p:spPr>
          <a:xfrm>
            <a:off x="1261872" y="294198"/>
            <a:ext cx="9692640" cy="1397124"/>
          </a:xfrm>
        </p:spPr>
        <p:txBody>
          <a:bodyPr>
            <a:normAutofit/>
          </a:bodyPr>
          <a:lstStyle/>
          <a:p>
            <a:r>
              <a:rPr lang="en-US">
                <a:solidFill>
                  <a:schemeClr val="tx2"/>
                </a:solidFill>
              </a:rPr>
              <a:t>Works Cited</a:t>
            </a:r>
          </a:p>
        </p:txBody>
      </p:sp>
      <p:sp>
        <p:nvSpPr>
          <p:cNvPr id="3" name="Content Placeholder 2">
            <a:extLst>
              <a:ext uri="{FF2B5EF4-FFF2-40B4-BE49-F238E27FC236}">
                <a16:creationId xmlns:a16="http://schemas.microsoft.com/office/drawing/2014/main" id="{2727F33A-B93E-020F-62EE-20CF34C92AAF}"/>
              </a:ext>
            </a:extLst>
          </p:cNvPr>
          <p:cNvSpPr>
            <a:spLocks noGrp="1"/>
          </p:cNvSpPr>
          <p:nvPr>
            <p:ph idx="1"/>
          </p:nvPr>
        </p:nvSpPr>
        <p:spPr>
          <a:xfrm>
            <a:off x="1261872" y="1828800"/>
            <a:ext cx="8595360" cy="4351337"/>
          </a:xfrm>
        </p:spPr>
        <p:txBody>
          <a:bodyPr>
            <a:normAutofit/>
          </a:bodyPr>
          <a:lstStyle/>
          <a:p>
            <a:r>
              <a:rPr lang="en-US" dirty="0" err="1"/>
              <a:t>Poyiadji</a:t>
            </a:r>
            <a:r>
              <a:rPr lang="en-US" dirty="0"/>
              <a:t>, N., </a:t>
            </a:r>
            <a:r>
              <a:rPr lang="en-US" dirty="0" err="1"/>
              <a:t>Klochko</a:t>
            </a:r>
            <a:r>
              <a:rPr lang="en-US" dirty="0"/>
              <a:t>, C., Laing, E., &amp; Klein, K. (2023). Diagnostic imaging utilization in the emergency department: Recent trends in volume and radiology work relative value units. Journal of the American College of Radiology, 20(12), 1207-1214. https://doi.org/10.1016/j.jacr.2023.06.012 </a:t>
            </a:r>
          </a:p>
          <a:p>
            <a:r>
              <a:rPr lang="en-US" dirty="0" err="1"/>
              <a:t>Duszak</a:t>
            </a:r>
            <a:r>
              <a:rPr lang="en-US" dirty="0"/>
              <a:t>, R., Chatterjee, A. R., &amp; Fields, B. K. K. (2020). Characteristics of COVID-19 community practice declines in noninvasive diagnostic imaging professional work. Journal of the American College of Radiology, 17(11), 1453-1459. https://doi.org/10.1016/j.jacr.2020.08.001 </a:t>
            </a:r>
          </a:p>
          <a:p>
            <a:r>
              <a:rPr lang="en-US" dirty="0"/>
              <a:t>Downey, A. B. (2017). Modeling and simulation in Python (Version 3.4.3). Green Tea Press. https://greenteapress.com/ModSimPy3</a:t>
            </a:r>
          </a:p>
        </p:txBody>
      </p:sp>
      <p:sp>
        <p:nvSpPr>
          <p:cNvPr id="11" name="Rectangle 10">
            <a:extLst>
              <a:ext uri="{FF2B5EF4-FFF2-40B4-BE49-F238E27FC236}">
                <a16:creationId xmlns:a16="http://schemas.microsoft.com/office/drawing/2014/main" id="{5D814221-FA17-46FD-8AE3-60C5535F6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bg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31904295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BB507A-4CD7-4FB2-A45B-AA83624A23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27CB19DE-D478-4EF9-A63B-D47EC43BA2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EBECC3BA-A694-43D5-A273-058C61324B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20724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Patient lying on CT scan platform">
            <a:extLst>
              <a:ext uri="{FF2B5EF4-FFF2-40B4-BE49-F238E27FC236}">
                <a16:creationId xmlns:a16="http://schemas.microsoft.com/office/drawing/2014/main" id="{DF220A38-422B-572A-1D77-330BC2259F57}"/>
              </a:ext>
            </a:extLst>
          </p:cNvPr>
          <p:cNvPicPr>
            <a:picLocks noGrp="1" noChangeAspect="1"/>
          </p:cNvPicPr>
          <p:nvPr>
            <p:ph sz="half" idx="2"/>
          </p:nvPr>
        </p:nvPicPr>
        <p:blipFill rotWithShape="1">
          <a:blip r:embed="rId2">
            <a:alphaModFix amt="35000"/>
            <a:extLst>
              <a:ext uri="{28A0092B-C50C-407E-A947-70E740481C1C}">
                <a14:useLocalDpi xmlns:a14="http://schemas.microsoft.com/office/drawing/2010/main" val="0"/>
              </a:ext>
            </a:extLst>
          </a:blip>
          <a:srcRect t="14420" b="99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0F932EE-C63F-02D6-3089-2523F29D14F0}"/>
              </a:ext>
            </a:extLst>
          </p:cNvPr>
          <p:cNvSpPr>
            <a:spLocks noGrp="1"/>
          </p:cNvSpPr>
          <p:nvPr>
            <p:ph type="title"/>
          </p:nvPr>
        </p:nvSpPr>
        <p:spPr>
          <a:xfrm>
            <a:off x="1261872" y="294198"/>
            <a:ext cx="9692640" cy="1397124"/>
          </a:xfrm>
        </p:spPr>
        <p:txBody>
          <a:bodyPr vert="horz" lIns="91440" tIns="27432" rIns="91440" bIns="45720" rtlCol="0" anchor="b">
            <a:normAutofit/>
          </a:bodyPr>
          <a:lstStyle/>
          <a:p>
            <a:r>
              <a:rPr lang="en-US">
                <a:solidFill>
                  <a:schemeClr val="tx2"/>
                </a:solidFill>
              </a:rPr>
              <a:t>Introduction</a:t>
            </a:r>
          </a:p>
        </p:txBody>
      </p:sp>
      <p:sp>
        <p:nvSpPr>
          <p:cNvPr id="3" name="Content Placeholder 2">
            <a:extLst>
              <a:ext uri="{FF2B5EF4-FFF2-40B4-BE49-F238E27FC236}">
                <a16:creationId xmlns:a16="http://schemas.microsoft.com/office/drawing/2014/main" id="{C8969B20-D80B-31E6-6692-F688BD86B5FA}"/>
              </a:ext>
            </a:extLst>
          </p:cNvPr>
          <p:cNvSpPr>
            <a:spLocks noGrp="1"/>
          </p:cNvSpPr>
          <p:nvPr>
            <p:ph sz="half" idx="1"/>
          </p:nvPr>
        </p:nvSpPr>
        <p:spPr>
          <a:xfrm>
            <a:off x="1261872" y="1828800"/>
            <a:ext cx="8595360" cy="4351337"/>
          </a:xfrm>
        </p:spPr>
        <p:txBody>
          <a:bodyPr vert="horz" lIns="91440" tIns="45720" rIns="91440" bIns="45720" rtlCol="0">
            <a:normAutofit/>
          </a:bodyPr>
          <a:lstStyle/>
          <a:p>
            <a:r>
              <a:rPr lang="en-US" b="1" dirty="0"/>
              <a:t>Objective</a:t>
            </a:r>
            <a:r>
              <a:rPr lang="en-US" dirty="0"/>
              <a:t> – To optimize patient waiting times (for radiology results) in an outpatient imaging service</a:t>
            </a:r>
          </a:p>
          <a:p>
            <a:r>
              <a:rPr lang="en-US" b="1" dirty="0"/>
              <a:t>Context-</a:t>
            </a:r>
            <a:r>
              <a:rPr lang="en-US" dirty="0"/>
              <a:t> Large regional hospital system with 27 outpatient imaging locations evenly distributed in a geographic area</a:t>
            </a:r>
          </a:p>
          <a:p>
            <a:r>
              <a:rPr lang="en-US" b="1" dirty="0"/>
              <a:t>Motivation –</a:t>
            </a:r>
            <a:r>
              <a:rPr lang="en-US" dirty="0"/>
              <a:t> To find optimal parameters that improve patient experience and operational efficiency</a:t>
            </a:r>
            <a:endParaRPr lang="en-US" b="1" dirty="0"/>
          </a:p>
          <a:p>
            <a:endParaRPr lang="en-US" b="1" dirty="0"/>
          </a:p>
        </p:txBody>
      </p:sp>
      <p:sp>
        <p:nvSpPr>
          <p:cNvPr id="18" name="Rectangle 17">
            <a:extLst>
              <a:ext uri="{FF2B5EF4-FFF2-40B4-BE49-F238E27FC236}">
                <a16:creationId xmlns:a16="http://schemas.microsoft.com/office/drawing/2014/main" id="{5D814221-FA17-46FD-8AE3-60C5535F6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bg2">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81353479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0CE2B-E95D-55AC-D8BA-71A4A9A71827}"/>
              </a:ext>
            </a:extLst>
          </p:cNvPr>
          <p:cNvSpPr>
            <a:spLocks noGrp="1"/>
          </p:cNvSpPr>
          <p:nvPr>
            <p:ph type="title"/>
          </p:nvPr>
        </p:nvSpPr>
        <p:spPr>
          <a:xfrm>
            <a:off x="1261872" y="365760"/>
            <a:ext cx="6091428" cy="1325562"/>
          </a:xfrm>
        </p:spPr>
        <p:txBody>
          <a:bodyPr>
            <a:normAutofit/>
          </a:bodyPr>
          <a:lstStyle/>
          <a:p>
            <a:r>
              <a:rPr lang="en-US" dirty="0"/>
              <a:t>Patient Imaging Journey</a:t>
            </a:r>
          </a:p>
        </p:txBody>
      </p:sp>
      <p:sp>
        <p:nvSpPr>
          <p:cNvPr id="3" name="Content Placeholder 2">
            <a:extLst>
              <a:ext uri="{FF2B5EF4-FFF2-40B4-BE49-F238E27FC236}">
                <a16:creationId xmlns:a16="http://schemas.microsoft.com/office/drawing/2014/main" id="{BFBEC6CC-DBD8-7025-A5B7-DF906153F40F}"/>
              </a:ext>
            </a:extLst>
          </p:cNvPr>
          <p:cNvSpPr>
            <a:spLocks noGrp="1"/>
          </p:cNvSpPr>
          <p:nvPr>
            <p:ph idx="1"/>
          </p:nvPr>
        </p:nvSpPr>
        <p:spPr>
          <a:xfrm>
            <a:off x="1261872" y="1828800"/>
            <a:ext cx="6091428" cy="4351337"/>
          </a:xfrm>
        </p:spPr>
        <p:txBody>
          <a:bodyPr>
            <a:normAutofit/>
          </a:bodyPr>
          <a:lstStyle/>
          <a:p>
            <a:r>
              <a:rPr lang="en-US" sz="1400"/>
              <a:t>Imagine experiencing persistent abdominal pain for a year. After a physical exam, your doctor suspects possible causes such as digestive issues, liver problems, or even neuropathic pain. To get a definitive diagnosis, an abdominal MRI with contrast is ordered. You spend days worrying and researching, but on the day of the appointment, you focus on getting through the process.</a:t>
            </a:r>
          </a:p>
          <a:p>
            <a:r>
              <a:rPr lang="en-US" sz="1400"/>
              <a:t>You arrive at the imaging office and face a lengthy registration process, filling out extensive paperwork and answering numerous questions about your medical history and insurance. Anxiety builds as you wait to be called for the scan.</a:t>
            </a:r>
          </a:p>
          <a:p>
            <a:r>
              <a:rPr lang="en-US" sz="1400"/>
              <a:t>When it's your turn, you change into a medical gown and have an IV inserted for the contrast agent. You lie still in the loud MRI machine, feeling every minute stretch into an eternity. The scan ends, but the waiting doesn't. The radiologist needs time to interpret the images and write the report. This could take anywhere from a few hours to several days. All the while, your anxiety about the results remains high.</a:t>
            </a:r>
          </a:p>
        </p:txBody>
      </p:sp>
      <p:pic>
        <p:nvPicPr>
          <p:cNvPr id="5" name="Picture 4" descr="Scan of a human brain in a neurology clinic">
            <a:extLst>
              <a:ext uri="{FF2B5EF4-FFF2-40B4-BE49-F238E27FC236}">
                <a16:creationId xmlns:a16="http://schemas.microsoft.com/office/drawing/2014/main" id="{D4691A6F-14F3-EF34-2761-0721EA5C8EE7}"/>
              </a:ext>
            </a:extLst>
          </p:cNvPr>
          <p:cNvPicPr>
            <a:picLocks noChangeAspect="1"/>
          </p:cNvPicPr>
          <p:nvPr/>
        </p:nvPicPr>
        <p:blipFill rotWithShape="1">
          <a:blip r:embed="rId2"/>
          <a:srcRect l="55303" r="5816"/>
          <a:stretch/>
        </p:blipFill>
        <p:spPr>
          <a:xfrm>
            <a:off x="7737169" y="10"/>
            <a:ext cx="3555205" cy="6857990"/>
          </a:xfrm>
          <a:prstGeom prst="rect">
            <a:avLst/>
          </a:prstGeom>
        </p:spPr>
      </p:pic>
    </p:spTree>
    <p:extLst>
      <p:ext uri="{BB962C8B-B14F-4D97-AF65-F5344CB8AC3E}">
        <p14:creationId xmlns:p14="http://schemas.microsoft.com/office/powerpoint/2010/main" val="2308822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89AE2-F6EE-F53A-2EE4-EABA818AFE4C}"/>
              </a:ext>
            </a:extLst>
          </p:cNvPr>
          <p:cNvSpPr>
            <a:spLocks noGrp="1"/>
          </p:cNvSpPr>
          <p:nvPr>
            <p:ph type="title"/>
          </p:nvPr>
        </p:nvSpPr>
        <p:spPr/>
        <p:txBody>
          <a:bodyPr/>
          <a:lstStyle/>
          <a:p>
            <a:r>
              <a:rPr lang="en-US" dirty="0"/>
              <a:t>Simulating the Process</a:t>
            </a:r>
          </a:p>
        </p:txBody>
      </p:sp>
      <p:pic>
        <p:nvPicPr>
          <p:cNvPr id="5" name="Content Placeholder 4" descr="A diagram of a diagram&#10;&#10;Description automatically generated with medium confidence">
            <a:extLst>
              <a:ext uri="{FF2B5EF4-FFF2-40B4-BE49-F238E27FC236}">
                <a16:creationId xmlns:a16="http://schemas.microsoft.com/office/drawing/2014/main" id="{BFC86350-4D21-5277-FE28-17C324B1C7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84264" y="1691322"/>
            <a:ext cx="5823471" cy="5067668"/>
          </a:xfrm>
        </p:spPr>
      </p:pic>
    </p:spTree>
    <p:extLst>
      <p:ext uri="{BB962C8B-B14F-4D97-AF65-F5344CB8AC3E}">
        <p14:creationId xmlns:p14="http://schemas.microsoft.com/office/powerpoint/2010/main" val="1283772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D6C0C-C99F-63AF-F3FD-346F52FA211B}"/>
              </a:ext>
            </a:extLst>
          </p:cNvPr>
          <p:cNvSpPr>
            <a:spLocks noGrp="1"/>
          </p:cNvSpPr>
          <p:nvPr>
            <p:ph type="title"/>
          </p:nvPr>
        </p:nvSpPr>
        <p:spPr>
          <a:xfrm>
            <a:off x="1261872" y="5143500"/>
            <a:ext cx="9692640" cy="1325562"/>
          </a:xfrm>
        </p:spPr>
        <p:txBody>
          <a:bodyPr>
            <a:normAutofit/>
          </a:bodyPr>
          <a:lstStyle/>
          <a:p>
            <a:r>
              <a:rPr lang="en-US" sz="1800" b="1" kern="100" dirty="0">
                <a:effectLst/>
                <a:latin typeface="Aptos" panose="020B0004020202020204" pitchFamily="34" charset="0"/>
                <a:ea typeface="Aptos" panose="020B0004020202020204" pitchFamily="34" charset="0"/>
                <a:cs typeface="Times New Roman" panose="02020603050405020304" pitchFamily="18" charset="0"/>
              </a:rPr>
              <a:t>Established Acquisition duration of scans for simulation</a:t>
            </a:r>
            <a:endParaRPr lang="en-US" dirty="0"/>
          </a:p>
        </p:txBody>
      </p:sp>
      <p:sp>
        <p:nvSpPr>
          <p:cNvPr id="9" name="Rectangle 8">
            <a:extLst>
              <a:ext uri="{FF2B5EF4-FFF2-40B4-BE49-F238E27FC236}">
                <a16:creationId xmlns:a16="http://schemas.microsoft.com/office/drawing/2014/main" id="{98631A13-5CE6-4934-956A-8EBF19C149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4" name="Content Placeholder 3">
            <a:extLst>
              <a:ext uri="{FF2B5EF4-FFF2-40B4-BE49-F238E27FC236}">
                <a16:creationId xmlns:a16="http://schemas.microsoft.com/office/drawing/2014/main" id="{4DE4A3FA-7B21-9A3E-9DA0-9C29979DA870}"/>
              </a:ext>
            </a:extLst>
          </p:cNvPr>
          <p:cNvGraphicFramePr>
            <a:graphicFrameLocks noGrp="1"/>
          </p:cNvGraphicFramePr>
          <p:nvPr>
            <p:ph idx="1"/>
            <p:extLst>
              <p:ext uri="{D42A27DB-BD31-4B8C-83A1-F6EECF244321}">
                <p14:modId xmlns:p14="http://schemas.microsoft.com/office/powerpoint/2010/main" val="2234989281"/>
              </p:ext>
            </p:extLst>
          </p:nvPr>
        </p:nvGraphicFramePr>
        <p:xfrm>
          <a:off x="2115341" y="462337"/>
          <a:ext cx="7519214" cy="4383080"/>
        </p:xfrm>
        <a:graphic>
          <a:graphicData uri="http://schemas.openxmlformats.org/drawingml/2006/table">
            <a:tbl>
              <a:tblPr firstRow="1" firstCol="1" bandRow="1">
                <a:tableStyleId>{3B4B98B0-60AC-42C2-AFA5-B58CD77FA1E5}</a:tableStyleId>
              </a:tblPr>
              <a:tblGrid>
                <a:gridCol w="1823652">
                  <a:extLst>
                    <a:ext uri="{9D8B030D-6E8A-4147-A177-3AD203B41FA5}">
                      <a16:colId xmlns:a16="http://schemas.microsoft.com/office/drawing/2014/main" val="3476781447"/>
                    </a:ext>
                  </a:extLst>
                </a:gridCol>
                <a:gridCol w="1867591">
                  <a:extLst>
                    <a:ext uri="{9D8B030D-6E8A-4147-A177-3AD203B41FA5}">
                      <a16:colId xmlns:a16="http://schemas.microsoft.com/office/drawing/2014/main" val="97765389"/>
                    </a:ext>
                  </a:extLst>
                </a:gridCol>
                <a:gridCol w="1960380">
                  <a:extLst>
                    <a:ext uri="{9D8B030D-6E8A-4147-A177-3AD203B41FA5}">
                      <a16:colId xmlns:a16="http://schemas.microsoft.com/office/drawing/2014/main" val="3842567997"/>
                    </a:ext>
                  </a:extLst>
                </a:gridCol>
                <a:gridCol w="1867591">
                  <a:extLst>
                    <a:ext uri="{9D8B030D-6E8A-4147-A177-3AD203B41FA5}">
                      <a16:colId xmlns:a16="http://schemas.microsoft.com/office/drawing/2014/main" val="1382302218"/>
                    </a:ext>
                  </a:extLst>
                </a:gridCol>
              </a:tblGrid>
              <a:tr h="217567">
                <a:tc>
                  <a:txBody>
                    <a:bodyPr/>
                    <a:lstStyle/>
                    <a:p>
                      <a:pPr marL="0" marR="0" algn="r" fontAlgn="t">
                        <a:lnSpc>
                          <a:spcPct val="107000"/>
                        </a:lnSpc>
                        <a:spcBef>
                          <a:spcPts val="0"/>
                        </a:spcBef>
                        <a:spcAft>
                          <a:spcPts val="800"/>
                        </a:spcAft>
                      </a:pPr>
                      <a:r>
                        <a:rPr lang="en-US" sz="1100" b="0" u="none" strike="noStrike" kern="100" dirty="0">
                          <a:solidFill>
                            <a:srgbClr val="000000"/>
                          </a:solidFill>
                          <a:effectLst/>
                          <a:highlight>
                            <a:srgbClr val="FFFFFF"/>
                          </a:highlight>
                        </a:rPr>
                        <a:t>Modality</a:t>
                      </a:r>
                      <a:endParaRPr lang="en-US" sz="1500" b="0" i="0" u="none" strike="noStrike" dirty="0">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1100" b="0" u="none" strike="noStrike" kern="100">
                          <a:solidFill>
                            <a:srgbClr val="000000"/>
                          </a:solidFill>
                          <a:effectLst/>
                          <a:highlight>
                            <a:srgbClr val="FFFFFF"/>
                          </a:highlight>
                        </a:rPr>
                        <a:t>Body Part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1100" b="0" u="none" strike="noStrike" kern="100">
                          <a:solidFill>
                            <a:srgbClr val="000000"/>
                          </a:solidFill>
                          <a:effectLst/>
                          <a:highlight>
                            <a:srgbClr val="FFFFFF"/>
                          </a:highlight>
                        </a:rPr>
                        <a:t>No Contrast (min)</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1100" b="0" u="none" strike="noStrike" kern="100">
                          <a:solidFill>
                            <a:srgbClr val="000000"/>
                          </a:solidFill>
                          <a:effectLst/>
                          <a:highlight>
                            <a:srgbClr val="FFFFFF"/>
                          </a:highlight>
                        </a:rPr>
                        <a:t>With Contrast (min)</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486493203"/>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MRI</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Brain</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45</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60</a:t>
                      </a:r>
                      <a:endParaRPr lang="en-US" sz="1500" b="0" i="0" u="none" strike="noStrike">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903749160"/>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MRI</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Leg</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30</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45</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2679811961"/>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MRI</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Abdomen</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40</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55</a:t>
                      </a:r>
                      <a:endParaRPr lang="en-US" sz="1500" b="0" i="0" u="none" strike="noStrike">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2876940669"/>
                  </a:ext>
                </a:extLst>
              </a:tr>
              <a:tr h="24930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MRI</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Chest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40</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55</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1527918896"/>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CT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Brain</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20</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30</a:t>
                      </a:r>
                      <a:endParaRPr lang="en-US" sz="1500" b="0" i="0" u="none" strike="noStrike">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184200359"/>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CT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Leg</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15</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25</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34385449"/>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CT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Abdomen</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20</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35</a:t>
                      </a:r>
                      <a:endParaRPr lang="en-US" sz="1500" b="0" i="0" u="none" strike="noStrike">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1182956843"/>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CT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Chest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20</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30</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3669393265"/>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US</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Head</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15</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a:t>
                      </a:r>
                      <a:endParaRPr lang="en-US" sz="1500" b="0" i="0" u="none" strike="noStrike">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3381951199"/>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US</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Leg</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10</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3808151562"/>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US</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Abdomen</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20</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a:t>
                      </a:r>
                      <a:endParaRPr lang="en-US" sz="1500" b="0" i="0" u="none" strike="noStrike">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3537679028"/>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US</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Chest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20</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668320766"/>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US</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Groin</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15</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a:t>
                      </a:r>
                      <a:endParaRPr lang="en-US" sz="1500" b="0" i="0" u="none" strike="noStrike">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2520215008"/>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X-ray</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Head</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6</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595271138"/>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X-ray</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Leg</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5</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a:t>
                      </a:r>
                      <a:endParaRPr lang="en-US" sz="1500" b="0" i="0" u="none" strike="noStrike">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2726345871"/>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X-ray</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Abdomen</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10</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1821688558"/>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X-ray</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Chest</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8</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a:t>
                      </a:r>
                      <a:endParaRPr lang="en-US" sz="1500" b="0" i="0" u="none" strike="noStrike">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3700141308"/>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PET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Brain</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60</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effectLst/>
                        </a:rPr>
                        <a:t>-</a:t>
                      </a:r>
                      <a:endParaRPr lang="en-US" sz="1500" b="0" i="0" u="none" strike="noStrike">
                        <a:effectLst/>
                        <a:latin typeface="Arial" panose="020B0604020202020204" pitchFamily="34" charset="0"/>
                      </a:endParaRPr>
                    </a:p>
                  </a:txBody>
                  <a:tcPr marL="57818" marR="57818" marT="8030" marB="0"/>
                </a:tc>
                <a:extLst>
                  <a:ext uri="{0D108BD9-81ED-4DB2-BD59-A6C34878D82A}">
                    <a16:rowId xmlns:a16="http://schemas.microsoft.com/office/drawing/2014/main" val="50187766"/>
                  </a:ext>
                </a:extLst>
              </a:tr>
              <a:tr h="217567">
                <a:tc>
                  <a:txBody>
                    <a:bodyPr/>
                    <a:lstStyle/>
                    <a:p>
                      <a:pPr marL="0" marR="0" algn="r" fontAlgn="t">
                        <a:lnSpc>
                          <a:spcPct val="107000"/>
                        </a:lnSpc>
                        <a:spcBef>
                          <a:spcPts val="0"/>
                        </a:spcBef>
                        <a:spcAft>
                          <a:spcPts val="800"/>
                        </a:spcAft>
                      </a:pPr>
                      <a:r>
                        <a:rPr lang="en-US" sz="1100" b="0" u="none" strike="noStrike" kern="100">
                          <a:solidFill>
                            <a:srgbClr val="000000"/>
                          </a:solidFill>
                          <a:effectLst/>
                          <a:highlight>
                            <a:srgbClr val="FFFFFF"/>
                          </a:highlight>
                        </a:rPr>
                        <a:t>PET</a:t>
                      </a:r>
                      <a:endParaRPr lang="en-US" sz="1500" b="0" i="0" u="none" strike="noStrike">
                        <a:effectLs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Abdomen</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a:solidFill>
                            <a:srgbClr val="000000"/>
                          </a:solidFill>
                          <a:effectLst/>
                          <a:highlight>
                            <a:srgbClr val="F2F2F2"/>
                          </a:highlight>
                        </a:rPr>
                        <a:t>55</a:t>
                      </a:r>
                      <a:endParaRPr lang="en-US" sz="1500" b="0" i="0" u="none" strike="noStrike">
                        <a:effectLst/>
                        <a:highlight>
                          <a:srgbClr val="F2F2F2"/>
                        </a:highlight>
                        <a:latin typeface="Arial" panose="020B0604020202020204" pitchFamily="34" charset="0"/>
                      </a:endParaRPr>
                    </a:p>
                  </a:txBody>
                  <a:tcPr marL="57818" marR="57818" marT="8030" marB="0"/>
                </a:tc>
                <a:tc>
                  <a:txBody>
                    <a:bodyPr/>
                    <a:lstStyle/>
                    <a:p>
                      <a:pPr marL="0" marR="0" algn="l" fontAlgn="t">
                        <a:lnSpc>
                          <a:spcPct val="107000"/>
                        </a:lnSpc>
                        <a:spcBef>
                          <a:spcPts val="0"/>
                        </a:spcBef>
                        <a:spcAft>
                          <a:spcPts val="800"/>
                        </a:spcAft>
                      </a:pPr>
                      <a:r>
                        <a:rPr lang="en-US" sz="900" b="0" u="none" strike="noStrike" kern="100" dirty="0">
                          <a:solidFill>
                            <a:srgbClr val="000000"/>
                          </a:solidFill>
                          <a:effectLst/>
                          <a:highlight>
                            <a:srgbClr val="F2F2F2"/>
                          </a:highlight>
                        </a:rPr>
                        <a:t>-</a:t>
                      </a:r>
                      <a:endParaRPr lang="en-US" sz="1500" b="0" i="0" u="none" strike="noStrike" dirty="0">
                        <a:effectLst/>
                        <a:highlight>
                          <a:srgbClr val="F2F2F2"/>
                        </a:highlight>
                        <a:latin typeface="Arial" panose="020B0604020202020204" pitchFamily="34" charset="0"/>
                      </a:endParaRPr>
                    </a:p>
                  </a:txBody>
                  <a:tcPr marL="57818" marR="57818" marT="8030" marB="0"/>
                </a:tc>
                <a:extLst>
                  <a:ext uri="{0D108BD9-81ED-4DB2-BD59-A6C34878D82A}">
                    <a16:rowId xmlns:a16="http://schemas.microsoft.com/office/drawing/2014/main" val="850458233"/>
                  </a:ext>
                </a:extLst>
              </a:tr>
            </a:tbl>
          </a:graphicData>
        </a:graphic>
      </p:graphicFrame>
    </p:spTree>
    <p:extLst>
      <p:ext uri="{BB962C8B-B14F-4D97-AF65-F5344CB8AC3E}">
        <p14:creationId xmlns:p14="http://schemas.microsoft.com/office/powerpoint/2010/main" val="18076823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D6C0C-C99F-63AF-F3FD-346F52FA211B}"/>
              </a:ext>
            </a:extLst>
          </p:cNvPr>
          <p:cNvSpPr>
            <a:spLocks noGrp="1"/>
          </p:cNvSpPr>
          <p:nvPr>
            <p:ph type="title"/>
          </p:nvPr>
        </p:nvSpPr>
        <p:spPr>
          <a:xfrm>
            <a:off x="1261872" y="5143500"/>
            <a:ext cx="9692640" cy="1325562"/>
          </a:xfrm>
        </p:spPr>
        <p:txBody>
          <a:bodyPr>
            <a:normAutofit/>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Established Interpretation Time for simulation</a:t>
            </a:r>
            <a:endParaRPr lang="en-US" dirty="0"/>
          </a:p>
        </p:txBody>
      </p:sp>
      <p:graphicFrame>
        <p:nvGraphicFramePr>
          <p:cNvPr id="4" name="Content Placeholder 3">
            <a:extLst>
              <a:ext uri="{FF2B5EF4-FFF2-40B4-BE49-F238E27FC236}">
                <a16:creationId xmlns:a16="http://schemas.microsoft.com/office/drawing/2014/main" id="{4DE4A3FA-7B21-9A3E-9DA0-9C29979DA870}"/>
              </a:ext>
            </a:extLst>
          </p:cNvPr>
          <p:cNvGraphicFramePr>
            <a:graphicFrameLocks noGrp="1"/>
          </p:cNvGraphicFramePr>
          <p:nvPr>
            <p:ph idx="1"/>
            <p:extLst>
              <p:ext uri="{D42A27DB-BD31-4B8C-83A1-F6EECF244321}">
                <p14:modId xmlns:p14="http://schemas.microsoft.com/office/powerpoint/2010/main" val="639406179"/>
              </p:ext>
            </p:extLst>
          </p:nvPr>
        </p:nvGraphicFramePr>
        <p:xfrm>
          <a:off x="2115341" y="462337"/>
          <a:ext cx="5651623" cy="4548428"/>
        </p:xfrm>
        <a:graphic>
          <a:graphicData uri="http://schemas.openxmlformats.org/drawingml/2006/table">
            <a:tbl>
              <a:tblPr firstRow="1" firstCol="1" bandRow="1">
                <a:tableStyleId>{3B4B98B0-60AC-42C2-AFA5-B58CD77FA1E5}</a:tableStyleId>
              </a:tblPr>
              <a:tblGrid>
                <a:gridCol w="1823652">
                  <a:extLst>
                    <a:ext uri="{9D8B030D-6E8A-4147-A177-3AD203B41FA5}">
                      <a16:colId xmlns:a16="http://schemas.microsoft.com/office/drawing/2014/main" val="3476781447"/>
                    </a:ext>
                  </a:extLst>
                </a:gridCol>
                <a:gridCol w="1867591">
                  <a:extLst>
                    <a:ext uri="{9D8B030D-6E8A-4147-A177-3AD203B41FA5}">
                      <a16:colId xmlns:a16="http://schemas.microsoft.com/office/drawing/2014/main" val="97765389"/>
                    </a:ext>
                  </a:extLst>
                </a:gridCol>
                <a:gridCol w="1960380">
                  <a:extLst>
                    <a:ext uri="{9D8B030D-6E8A-4147-A177-3AD203B41FA5}">
                      <a16:colId xmlns:a16="http://schemas.microsoft.com/office/drawing/2014/main" val="3842567997"/>
                    </a:ext>
                  </a:extLst>
                </a:gridCol>
              </a:tblGrid>
              <a:tr h="217567">
                <a:tc>
                  <a:txBody>
                    <a:bodyPr/>
                    <a:lstStyle/>
                    <a:p>
                      <a:pPr marL="0" marR="0" algn="r">
                        <a:lnSpc>
                          <a:spcPct val="107000"/>
                        </a:lnSpc>
                        <a:spcBef>
                          <a:spcPts val="0"/>
                        </a:spcBef>
                        <a:spcAft>
                          <a:spcPts val="800"/>
                        </a:spcAft>
                        <a:tabLst>
                          <a:tab pos="5133975" algn="l"/>
                        </a:tabLst>
                      </a:pPr>
                      <a:r>
                        <a:rPr lang="en-US" sz="1300" kern="100" dirty="0">
                          <a:solidFill>
                            <a:srgbClr val="000000"/>
                          </a:solidFill>
                          <a:effectLst/>
                          <a:highlight>
                            <a:srgbClr val="FFFFFF"/>
                          </a:highlight>
                        </a:rPr>
                        <a:t>Modality</a:t>
                      </a:r>
                      <a:endParaRPr lang="en-US" sz="11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300" kern="100">
                          <a:solidFill>
                            <a:srgbClr val="000000"/>
                          </a:solidFill>
                          <a:effectLst/>
                          <a:highlight>
                            <a:srgbClr val="FFFFFF"/>
                          </a:highlight>
                        </a:rPr>
                        <a:t>Body Part</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300" kern="100">
                          <a:solidFill>
                            <a:srgbClr val="000000"/>
                          </a:solidFill>
                          <a:effectLst/>
                          <a:highlight>
                            <a:srgbClr val="FFFFFF"/>
                          </a:highlight>
                        </a:rPr>
                        <a:t>Interpretation Time (min)</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86493203"/>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MRI</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Brain</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39</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03749160"/>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MRI</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Leg</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12</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79811961"/>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MRI</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Abdomen</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46</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76940669"/>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MRI</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Chest</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35</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27918896"/>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CT</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Brain</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30</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4200359"/>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CT</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Leg</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5</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385449"/>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CT</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Abdomen</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15</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82956843"/>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CT</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Chest</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12</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69393265"/>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US</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Head</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10</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81951199"/>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US</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Leg</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18</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08151562"/>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US</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Abdomen</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57</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37679028"/>
                  </a:ext>
                </a:extLst>
              </a:tr>
              <a:tr h="217567">
                <a:tc>
                  <a:txBody>
                    <a:bodyPr/>
                    <a:lstStyle/>
                    <a:p>
                      <a:pPr marL="0" marR="0" algn="r">
                        <a:lnSpc>
                          <a:spcPct val="107000"/>
                        </a:lnSpc>
                        <a:spcBef>
                          <a:spcPts val="0"/>
                        </a:spcBef>
                        <a:spcAft>
                          <a:spcPts val="800"/>
                        </a:spcAft>
                        <a:tabLst>
                          <a:tab pos="5133975" algn="l"/>
                        </a:tabLst>
                      </a:pPr>
                      <a:r>
                        <a:rPr lang="en-US" sz="1300" kern="100" dirty="0">
                          <a:solidFill>
                            <a:srgbClr val="000000"/>
                          </a:solidFill>
                          <a:effectLst/>
                          <a:highlight>
                            <a:srgbClr val="FFFFFF"/>
                          </a:highlight>
                        </a:rPr>
                        <a:t>US</a:t>
                      </a:r>
                      <a:endParaRPr lang="en-US" sz="11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Chest</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40</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68320766"/>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US</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Groin</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20</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20215008"/>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X-ray</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Head</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20</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95271138"/>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X-ray</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Leg</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22</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26345871"/>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X-ray</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Abdomen</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25</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21688558"/>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X-ray</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Chest</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30</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00141308"/>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PET</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Brain</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effectLst/>
                        </a:rPr>
                        <a:t>60</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0187766"/>
                  </a:ext>
                </a:extLst>
              </a:tr>
              <a:tr h="217567">
                <a:tc>
                  <a:txBody>
                    <a:bodyPr/>
                    <a:lstStyle/>
                    <a:p>
                      <a:pPr marL="0" marR="0" algn="r">
                        <a:lnSpc>
                          <a:spcPct val="107000"/>
                        </a:lnSpc>
                        <a:spcBef>
                          <a:spcPts val="0"/>
                        </a:spcBef>
                        <a:spcAft>
                          <a:spcPts val="800"/>
                        </a:spcAft>
                        <a:tabLst>
                          <a:tab pos="5133975" algn="l"/>
                        </a:tabLst>
                      </a:pPr>
                      <a:r>
                        <a:rPr lang="en-US" sz="1300" kern="100">
                          <a:solidFill>
                            <a:srgbClr val="000000"/>
                          </a:solidFill>
                          <a:effectLst/>
                          <a:highlight>
                            <a:srgbClr val="FFFFFF"/>
                          </a:highlight>
                        </a:rPr>
                        <a:t>PET</a:t>
                      </a:r>
                      <a:endParaRPr lang="en-US" sz="1100" kern="10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a:solidFill>
                            <a:srgbClr val="000000"/>
                          </a:solidFill>
                          <a:effectLst/>
                          <a:highlight>
                            <a:srgbClr val="F2F2F2"/>
                          </a:highlight>
                        </a:rPr>
                        <a:t>Abdomen</a:t>
                      </a:r>
                      <a:endParaRPr lang="en-US" sz="1100" kern="10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800"/>
                        </a:spcAft>
                        <a:tabLst>
                          <a:tab pos="5133975" algn="l"/>
                        </a:tabLst>
                      </a:pPr>
                      <a:r>
                        <a:rPr lang="en-US" sz="1100" kern="100" dirty="0">
                          <a:solidFill>
                            <a:srgbClr val="000000"/>
                          </a:solidFill>
                          <a:effectLst/>
                          <a:highlight>
                            <a:srgbClr val="F2F2F2"/>
                          </a:highlight>
                        </a:rPr>
                        <a:t>55</a:t>
                      </a:r>
                      <a:endParaRPr lang="en-US" sz="1100" kern="100" dirty="0">
                        <a:effectLst/>
                        <a:highlight>
                          <a:srgbClr val="F2F2F2"/>
                        </a:highligh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50458233"/>
                  </a:ext>
                </a:extLst>
              </a:tr>
            </a:tbl>
          </a:graphicData>
        </a:graphic>
      </p:graphicFrame>
    </p:spTree>
    <p:extLst>
      <p:ext uri="{BB962C8B-B14F-4D97-AF65-F5344CB8AC3E}">
        <p14:creationId xmlns:p14="http://schemas.microsoft.com/office/powerpoint/2010/main" val="1919882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5DC20-0638-6C04-8FE3-F9E8B31066EA}"/>
              </a:ext>
            </a:extLst>
          </p:cNvPr>
          <p:cNvSpPr>
            <a:spLocks noGrp="1"/>
          </p:cNvSpPr>
          <p:nvPr>
            <p:ph type="title"/>
          </p:nvPr>
        </p:nvSpPr>
        <p:spPr>
          <a:xfrm>
            <a:off x="1261872" y="365760"/>
            <a:ext cx="6091428" cy="1325562"/>
          </a:xfrm>
        </p:spPr>
        <p:txBody>
          <a:bodyPr>
            <a:normAutofit/>
          </a:bodyPr>
          <a:lstStyle/>
          <a:p>
            <a:r>
              <a:rPr lang="en-US" dirty="0"/>
              <a:t>Running the Simulation</a:t>
            </a:r>
          </a:p>
        </p:txBody>
      </p:sp>
      <p:sp>
        <p:nvSpPr>
          <p:cNvPr id="3" name="Content Placeholder 2">
            <a:extLst>
              <a:ext uri="{FF2B5EF4-FFF2-40B4-BE49-F238E27FC236}">
                <a16:creationId xmlns:a16="http://schemas.microsoft.com/office/drawing/2014/main" id="{410A1A49-0BF3-AC6A-51F7-DAC8255F474B}"/>
              </a:ext>
            </a:extLst>
          </p:cNvPr>
          <p:cNvSpPr>
            <a:spLocks noGrp="1"/>
          </p:cNvSpPr>
          <p:nvPr>
            <p:ph idx="1"/>
          </p:nvPr>
        </p:nvSpPr>
        <p:spPr>
          <a:xfrm>
            <a:off x="1261872" y="1828800"/>
            <a:ext cx="6091428" cy="4351337"/>
          </a:xfrm>
        </p:spPr>
        <p:txBody>
          <a:bodyPr>
            <a:normAutofit/>
          </a:bodyPr>
          <a:lstStyle/>
          <a:p>
            <a:r>
              <a:rPr lang="en-US" dirty="0"/>
              <a:t>27 Imaging Location offices open for 14 hours a day</a:t>
            </a:r>
          </a:p>
          <a:p>
            <a:r>
              <a:rPr lang="en-US" dirty="0"/>
              <a:t>Receiving a pace of 150 </a:t>
            </a:r>
            <a:r>
              <a:rPr lang="en-US" dirty="0" err="1"/>
              <a:t>px</a:t>
            </a:r>
            <a:r>
              <a:rPr lang="en-US" dirty="0"/>
              <a:t>/day / location</a:t>
            </a:r>
          </a:p>
          <a:p>
            <a:r>
              <a:rPr lang="en-US" dirty="0"/>
              <a:t>Patients come in with a prescription with modality + body part</a:t>
            </a:r>
          </a:p>
          <a:p>
            <a:r>
              <a:rPr lang="en-US" dirty="0"/>
              <a:t>Time begins when patient arrives in office</a:t>
            </a:r>
          </a:p>
          <a:p>
            <a:r>
              <a:rPr lang="en-US" dirty="0"/>
              <a:t>Time ends when radiology report is finished</a:t>
            </a:r>
          </a:p>
        </p:txBody>
      </p:sp>
      <p:pic>
        <p:nvPicPr>
          <p:cNvPr id="5" name="Picture 4" descr="Chest x-ray">
            <a:extLst>
              <a:ext uri="{FF2B5EF4-FFF2-40B4-BE49-F238E27FC236}">
                <a16:creationId xmlns:a16="http://schemas.microsoft.com/office/drawing/2014/main" id="{1601E6A3-E0EC-0582-188B-D192C925C127}"/>
              </a:ext>
            </a:extLst>
          </p:cNvPr>
          <p:cNvPicPr>
            <a:picLocks noChangeAspect="1"/>
          </p:cNvPicPr>
          <p:nvPr/>
        </p:nvPicPr>
        <p:blipFill rotWithShape="1">
          <a:blip r:embed="rId2">
            <a:extLst>
              <a:ext uri="{28A0092B-C50C-407E-A947-70E740481C1C}">
                <a14:useLocalDpi xmlns:a14="http://schemas.microsoft.com/office/drawing/2010/main" val="0"/>
              </a:ext>
            </a:extLst>
          </a:blip>
          <a:srcRect l="19593" r="18323"/>
          <a:stretch/>
        </p:blipFill>
        <p:spPr>
          <a:xfrm>
            <a:off x="7737169" y="10"/>
            <a:ext cx="3555205" cy="6857990"/>
          </a:xfrm>
          <a:prstGeom prst="rect">
            <a:avLst/>
          </a:prstGeom>
        </p:spPr>
      </p:pic>
    </p:spTree>
    <p:extLst>
      <p:ext uri="{BB962C8B-B14F-4D97-AF65-F5344CB8AC3E}">
        <p14:creationId xmlns:p14="http://schemas.microsoft.com/office/powerpoint/2010/main" val="962212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A6D41-A0EE-065D-5B43-ED8D0EAAD34B}"/>
              </a:ext>
            </a:extLst>
          </p:cNvPr>
          <p:cNvSpPr>
            <a:spLocks noGrp="1"/>
          </p:cNvSpPr>
          <p:nvPr>
            <p:ph type="title"/>
          </p:nvPr>
        </p:nvSpPr>
        <p:spPr/>
        <p:txBody>
          <a:bodyPr/>
          <a:lstStyle/>
          <a:p>
            <a:r>
              <a:rPr lang="en-US" dirty="0"/>
              <a:t>Simulation Results</a:t>
            </a:r>
          </a:p>
        </p:txBody>
      </p:sp>
      <p:pic>
        <p:nvPicPr>
          <p:cNvPr id="5" name="Content Placeholder 4">
            <a:extLst>
              <a:ext uri="{FF2B5EF4-FFF2-40B4-BE49-F238E27FC236}">
                <a16:creationId xmlns:a16="http://schemas.microsoft.com/office/drawing/2014/main" id="{7B6E5E02-B292-DF8F-3DBD-D3460A915C95}"/>
              </a:ext>
            </a:extLst>
          </p:cNvPr>
          <p:cNvPicPr>
            <a:picLocks noGrp="1" noChangeAspect="1"/>
          </p:cNvPicPr>
          <p:nvPr>
            <p:ph idx="1"/>
          </p:nvPr>
        </p:nvPicPr>
        <p:blipFill>
          <a:blip r:embed="rId2"/>
          <a:stretch>
            <a:fillRect/>
          </a:stretch>
        </p:blipFill>
        <p:spPr>
          <a:xfrm>
            <a:off x="1547412" y="1828800"/>
            <a:ext cx="8024026" cy="4351338"/>
          </a:xfrm>
        </p:spPr>
      </p:pic>
    </p:spTree>
    <p:extLst>
      <p:ext uri="{BB962C8B-B14F-4D97-AF65-F5344CB8AC3E}">
        <p14:creationId xmlns:p14="http://schemas.microsoft.com/office/powerpoint/2010/main" val="647336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A6D41-A0EE-065D-5B43-ED8D0EAAD34B}"/>
              </a:ext>
            </a:extLst>
          </p:cNvPr>
          <p:cNvSpPr>
            <a:spLocks noGrp="1"/>
          </p:cNvSpPr>
          <p:nvPr>
            <p:ph type="title"/>
          </p:nvPr>
        </p:nvSpPr>
        <p:spPr/>
        <p:txBody>
          <a:bodyPr/>
          <a:lstStyle/>
          <a:p>
            <a:r>
              <a:rPr lang="en-US" dirty="0"/>
              <a:t>Simulation Results</a:t>
            </a:r>
          </a:p>
        </p:txBody>
      </p:sp>
      <p:pic>
        <p:nvPicPr>
          <p:cNvPr id="9" name="Content Placeholder 8">
            <a:extLst>
              <a:ext uri="{FF2B5EF4-FFF2-40B4-BE49-F238E27FC236}">
                <a16:creationId xmlns:a16="http://schemas.microsoft.com/office/drawing/2014/main" id="{B39600A0-171C-1999-FC90-ED1794D88F4B}"/>
              </a:ext>
            </a:extLst>
          </p:cNvPr>
          <p:cNvPicPr>
            <a:picLocks noGrp="1" noChangeAspect="1"/>
          </p:cNvPicPr>
          <p:nvPr>
            <p:ph idx="1"/>
          </p:nvPr>
        </p:nvPicPr>
        <p:blipFill>
          <a:blip r:embed="rId2"/>
          <a:stretch>
            <a:fillRect/>
          </a:stretch>
        </p:blipFill>
        <p:spPr>
          <a:xfrm>
            <a:off x="1547412" y="1828800"/>
            <a:ext cx="8024026" cy="4351338"/>
          </a:xfrm>
        </p:spPr>
      </p:pic>
    </p:spTree>
    <p:extLst>
      <p:ext uri="{BB962C8B-B14F-4D97-AF65-F5344CB8AC3E}">
        <p14:creationId xmlns:p14="http://schemas.microsoft.com/office/powerpoint/2010/main" val="991281070"/>
      </p:ext>
    </p:extLst>
  </p:cSld>
  <p:clrMapOvr>
    <a:masterClrMapping/>
  </p:clrMapOvr>
</p:sld>
</file>

<file path=ppt/theme/theme1.xml><?xml version="1.0" encoding="utf-8"?>
<a:theme xmlns:a="http://schemas.openxmlformats.org/drawingml/2006/main" name="View">
  <a:themeElements>
    <a:clrScheme name="View">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7B713C7F-58B7-4AE9-B361-B13EB9EC4C0C}"/>
    </a:ext>
  </a:extLst>
</a:theme>
</file>

<file path=docProps/app.xml><?xml version="1.0" encoding="utf-8"?>
<Properties xmlns="http://schemas.openxmlformats.org/officeDocument/2006/extended-properties" xmlns:vt="http://schemas.openxmlformats.org/officeDocument/2006/docPropsVTypes">
  <Template>View</Template>
  <TotalTime>2374</TotalTime>
  <Words>1082</Words>
  <Application>Microsoft Office PowerPoint</Application>
  <PresentationFormat>Widescreen</PresentationFormat>
  <Paragraphs>225</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Aptos</vt:lpstr>
      <vt:lpstr>Arial</vt:lpstr>
      <vt:lpstr>Cambria</vt:lpstr>
      <vt:lpstr>Century Schoolbook</vt:lpstr>
      <vt:lpstr>Wingdings 2</vt:lpstr>
      <vt:lpstr>View</vt:lpstr>
      <vt:lpstr>Simulating Outpatient Radiology Imaging Services</vt:lpstr>
      <vt:lpstr>Introduction</vt:lpstr>
      <vt:lpstr>Patient Imaging Journey</vt:lpstr>
      <vt:lpstr>Simulating the Process</vt:lpstr>
      <vt:lpstr>Established Acquisition duration of scans for simulation</vt:lpstr>
      <vt:lpstr>Established Interpretation Time for simulation</vt:lpstr>
      <vt:lpstr>Running the Simulation</vt:lpstr>
      <vt:lpstr>Simulation Results</vt:lpstr>
      <vt:lpstr>Simulation Results</vt:lpstr>
      <vt:lpstr>Optimizing Staffing and Available Machines</vt:lpstr>
      <vt:lpstr>Simulation Validation</vt:lpstr>
      <vt:lpstr>Comparing Model Time Series Plots</vt:lpstr>
      <vt:lpstr>Comparing Model Distributions</vt:lpstr>
      <vt:lpstr>Conclusion</vt:lpstr>
      <vt:lpstr>Conclusion</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Jean Jimenez</dc:creator>
  <cp:lastModifiedBy>Jean Jimenez</cp:lastModifiedBy>
  <cp:revision>1</cp:revision>
  <dcterms:created xsi:type="dcterms:W3CDTF">2024-07-13T01:26:44Z</dcterms:created>
  <dcterms:modified xsi:type="dcterms:W3CDTF">2024-07-14T17:11:44Z</dcterms:modified>
</cp:coreProperties>
</file>

<file path=docProps/thumbnail.jpeg>
</file>